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5" r:id="rId1"/>
  </p:sldMasterIdLst>
  <p:notesMasterIdLst>
    <p:notesMasterId r:id="rId7"/>
  </p:notesMasterIdLst>
  <p:handoutMasterIdLst>
    <p:handoutMasterId r:id="rId8"/>
  </p:handoutMasterIdLst>
  <p:sldIdLst>
    <p:sldId id="267" r:id="rId2"/>
    <p:sldId id="280" r:id="rId3"/>
    <p:sldId id="282" r:id="rId4"/>
    <p:sldId id="291" r:id="rId5"/>
    <p:sldId id="292" r:id="rId6"/>
  </p:sldIdLst>
  <p:sldSz cx="15119350" cy="84963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000"/>
    <a:srgbClr val="293583"/>
    <a:srgbClr val="0062A7"/>
    <a:srgbClr val="3EA536"/>
    <a:srgbClr val="009A93"/>
    <a:srgbClr val="E40134"/>
    <a:srgbClr val="5C5B9E"/>
    <a:srgbClr val="FFD500"/>
    <a:srgbClr val="E6007E"/>
    <a:srgbClr val="951B8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624"/>
    <p:restoredTop sz="96054"/>
  </p:normalViewPr>
  <p:slideViewPr>
    <p:cSldViewPr snapToGrid="0" snapToObjects="1">
      <p:cViewPr varScale="1">
        <p:scale>
          <a:sx n="76" d="100"/>
          <a:sy n="76" d="100"/>
        </p:scale>
        <p:origin x="189" y="7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7" d="100"/>
          <a:sy n="97" d="100"/>
        </p:scale>
        <p:origin x="4328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B39F35F-5B63-A54B-A000-D04455DFC9D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519EF42-194F-6A40-857B-C56C907E5A0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BA8138-5707-AA4A-8C85-1F63E17CA1B4}" type="datetimeFigureOut">
              <a:rPr lang="en-US" smtClean="0"/>
              <a:t>5/22/2024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A56BAB-3BB6-214C-AEC6-679B9083DE9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A9483-3477-0D4E-8C43-A2578310F3B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53E669-B23F-D243-BF18-12CF2895D1E8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84048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62DF5D-30FC-AA4A-AD3E-CA6AE00FE24B}" type="datetimeFigureOut">
              <a:rPr lang="en-US" smtClean="0"/>
              <a:t>5/22/2024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4213" y="1143000"/>
            <a:ext cx="54895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A795CE-6FCF-CC4F-885F-F82C060B398A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48186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019D4E-46D8-FE47-AB72-31E3E9C4C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1C85A-5637-A748-87DF-212A165ADA2D}" type="slidenum">
              <a:rPr lang="en-US" smtClean="0"/>
              <a:t>‹N°›</a:t>
            </a:fld>
            <a:endParaRPr lang="en-US" dirty="0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B087ACFD-8B8E-C649-91BF-45B82F8DA46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5119350" cy="723106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   </a:t>
            </a:r>
          </a:p>
        </p:txBody>
      </p:sp>
      <p:sp>
        <p:nvSpPr>
          <p:cNvPr id="9" name="Text Placeholder 17">
            <a:extLst>
              <a:ext uri="{FF2B5EF4-FFF2-40B4-BE49-F238E27FC236}">
                <a16:creationId xmlns:a16="http://schemas.microsoft.com/office/drawing/2014/main" id="{74138ECE-91F2-F344-9A09-D11B5E407E1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417836" y="2428719"/>
            <a:ext cx="11167594" cy="1048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7755" b="0" i="0" spc="130" baseline="0">
                <a:solidFill>
                  <a:schemeClr val="bg1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defRPr>
            </a:lvl1pPr>
          </a:lstStyle>
          <a:p>
            <a:pPr lvl="0"/>
            <a:r>
              <a:rPr lang="en-US" dirty="0"/>
              <a:t>TITRE INTERVENTION</a:t>
            </a:r>
          </a:p>
        </p:txBody>
      </p:sp>
      <p:sp>
        <p:nvSpPr>
          <p:cNvPr id="10" name="Text Placeholder 17">
            <a:extLst>
              <a:ext uri="{FF2B5EF4-FFF2-40B4-BE49-F238E27FC236}">
                <a16:creationId xmlns:a16="http://schemas.microsoft.com/office/drawing/2014/main" id="{39D0B9C9-B73F-8149-B3D6-98B88F3E75E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17836" y="3808009"/>
            <a:ext cx="11167594" cy="191823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Pct val="80000"/>
              <a:buFont typeface="Arial" panose="020B0604020202020204" pitchFamily="34" charset="0"/>
              <a:buNone/>
              <a:defRPr sz="2900" b="0" i="0" spc="50" baseline="0">
                <a:solidFill>
                  <a:schemeClr val="bg1"/>
                </a:solidFill>
                <a:latin typeface="Source Sans Pro ExtraLight" panose="020B0303030403020204" pitchFamily="34" charset="0"/>
                <a:ea typeface="Source Sans Pro ExtraLight" panose="020B0303030403020204" pitchFamily="34" charset="0"/>
              </a:defRPr>
            </a:lvl1pPr>
          </a:lstStyle>
          <a:p>
            <a:pPr lvl="0"/>
            <a:r>
              <a:rPr lang="en-US" dirty="0"/>
              <a:t>SOUS-TITRE INTERVENTION</a:t>
            </a:r>
          </a:p>
        </p:txBody>
      </p:sp>
      <p:sp>
        <p:nvSpPr>
          <p:cNvPr id="11" name="Text Placeholder 17">
            <a:extLst>
              <a:ext uri="{FF2B5EF4-FFF2-40B4-BE49-F238E27FC236}">
                <a16:creationId xmlns:a16="http://schemas.microsoft.com/office/drawing/2014/main" id="{4A27D820-3340-BA4D-B54E-8617FC6BB68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67541" y="6086476"/>
            <a:ext cx="10717889" cy="61412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Pct val="80000"/>
              <a:buFont typeface="Arial" panose="020B0604020202020204" pitchFamily="34" charset="0"/>
              <a:buNone/>
              <a:defRPr sz="2400" b="0" i="0" spc="0" baseline="0">
                <a:solidFill>
                  <a:schemeClr val="bg1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defRPr>
            </a:lvl1pPr>
          </a:lstStyle>
          <a:p>
            <a:pPr lvl="0"/>
            <a:r>
              <a:rPr lang="en-US" dirty="0"/>
              <a:t>DATE DU JOUR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B513F98-16D3-0848-95C3-F37F644426D2}"/>
              </a:ext>
            </a:extLst>
          </p:cNvPr>
          <p:cNvSpPr/>
          <p:nvPr userDrawn="1"/>
        </p:nvSpPr>
        <p:spPr>
          <a:xfrm>
            <a:off x="0" y="7366000"/>
            <a:ext cx="15119350" cy="1130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5024485-7425-3B4A-9CE7-287630FD71DA}"/>
              </a:ext>
            </a:extLst>
          </p:cNvPr>
          <p:cNvSpPr/>
          <p:nvPr userDrawn="1"/>
        </p:nvSpPr>
        <p:spPr>
          <a:xfrm>
            <a:off x="13081000" y="7646010"/>
            <a:ext cx="1943100" cy="6724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057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NEVAS-RO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4E76AD-62A0-D449-91C1-A84809C9A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1C85A-5637-A748-87DF-212A165ADA2D}" type="slidenum">
              <a:rPr lang="en-US" smtClean="0"/>
              <a:t>‹N°›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6A103D-05CF-5B44-B2BD-928DFCAD111D}"/>
              </a:ext>
            </a:extLst>
          </p:cNvPr>
          <p:cNvSpPr/>
          <p:nvPr userDrawn="1"/>
        </p:nvSpPr>
        <p:spPr>
          <a:xfrm>
            <a:off x="0" y="0"/>
            <a:ext cx="15119350" cy="819456"/>
          </a:xfrm>
          <a:prstGeom prst="rect">
            <a:avLst/>
          </a:prstGeom>
          <a:solidFill>
            <a:srgbClr val="0062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132326F1-E01E-CB42-9EB1-C452BD5D344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9426" y="161807"/>
            <a:ext cx="11692757" cy="52113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Pct val="80000"/>
              <a:buFont typeface="Arial" panose="020B0604020202020204" pitchFamily="34" charset="0"/>
              <a:buNone/>
              <a:defRPr sz="3000" b="0" i="0" spc="50" baseline="0">
                <a:solidFill>
                  <a:schemeClr val="bg1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defRPr>
            </a:lvl1pPr>
          </a:lstStyle>
          <a:p>
            <a:pPr lvl="0"/>
            <a:r>
              <a:rPr lang="en-US" dirty="0"/>
              <a:t>TITRE CHAPITRE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E0905B3-4BA6-634A-B422-FC9795F9EC65}"/>
              </a:ext>
            </a:extLst>
          </p:cNvPr>
          <p:cNvSpPr/>
          <p:nvPr userDrawn="1"/>
        </p:nvSpPr>
        <p:spPr>
          <a:xfrm>
            <a:off x="14298550" y="0"/>
            <a:ext cx="820800" cy="820800"/>
          </a:xfrm>
          <a:prstGeom prst="rect">
            <a:avLst/>
          </a:prstGeom>
          <a:solidFill>
            <a:srgbClr val="E600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38DB096-45F4-B54D-AC9D-3CC577BED52A}"/>
              </a:ext>
            </a:extLst>
          </p:cNvPr>
          <p:cNvSpPr/>
          <p:nvPr userDrawn="1"/>
        </p:nvSpPr>
        <p:spPr>
          <a:xfrm>
            <a:off x="14676588" y="0"/>
            <a:ext cx="442762" cy="4427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07188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NEVAS-JAU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2C6104-24D3-D142-9A37-396C360595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1C85A-5637-A748-87DF-212A165ADA2D}" type="slidenum">
              <a:rPr lang="en-US" smtClean="0"/>
              <a:t>‹N°›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D0C262B-6274-4949-9B51-2C19676C5418}"/>
              </a:ext>
            </a:extLst>
          </p:cNvPr>
          <p:cNvSpPr/>
          <p:nvPr userDrawn="1"/>
        </p:nvSpPr>
        <p:spPr>
          <a:xfrm>
            <a:off x="0" y="0"/>
            <a:ext cx="15119350" cy="819456"/>
          </a:xfrm>
          <a:prstGeom prst="rect">
            <a:avLst/>
          </a:prstGeom>
          <a:solidFill>
            <a:srgbClr val="0062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2CC8466F-7AAE-5F4E-AC0E-350AC75A214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9426" y="161807"/>
            <a:ext cx="11692757" cy="52113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Pct val="80000"/>
              <a:buFont typeface="Arial" panose="020B0604020202020204" pitchFamily="34" charset="0"/>
              <a:buNone/>
              <a:defRPr sz="3000" b="0" i="0" spc="50" baseline="0">
                <a:solidFill>
                  <a:schemeClr val="bg1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defRPr>
            </a:lvl1pPr>
          </a:lstStyle>
          <a:p>
            <a:pPr lvl="0"/>
            <a:r>
              <a:rPr lang="en-US" dirty="0"/>
              <a:t>TITRE CHAPITRE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07063E8-E3CB-B249-9B49-0C5DBA6C9436}"/>
              </a:ext>
            </a:extLst>
          </p:cNvPr>
          <p:cNvSpPr/>
          <p:nvPr userDrawn="1"/>
        </p:nvSpPr>
        <p:spPr>
          <a:xfrm>
            <a:off x="14298550" y="0"/>
            <a:ext cx="820800" cy="8208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6A7AE40-8A19-D943-98D7-683ED98DA02B}"/>
              </a:ext>
            </a:extLst>
          </p:cNvPr>
          <p:cNvSpPr/>
          <p:nvPr userDrawn="1"/>
        </p:nvSpPr>
        <p:spPr>
          <a:xfrm>
            <a:off x="14676588" y="0"/>
            <a:ext cx="442762" cy="4427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27611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3F6F06-8872-C44E-B119-1A634B221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1C85A-5637-A748-87DF-212A165ADA2D}" type="slidenum">
              <a:rPr lang="en-US" smtClean="0"/>
              <a:t>‹N°›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E6A8764-FAEE-6942-948F-708EACA015E4}"/>
              </a:ext>
            </a:extLst>
          </p:cNvPr>
          <p:cNvSpPr/>
          <p:nvPr userDrawn="1"/>
        </p:nvSpPr>
        <p:spPr>
          <a:xfrm>
            <a:off x="0" y="0"/>
            <a:ext cx="15119350" cy="819456"/>
          </a:xfrm>
          <a:prstGeom prst="rect">
            <a:avLst/>
          </a:prstGeom>
          <a:solidFill>
            <a:srgbClr val="0062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 Placeholder 17">
            <a:extLst>
              <a:ext uri="{FF2B5EF4-FFF2-40B4-BE49-F238E27FC236}">
                <a16:creationId xmlns:a16="http://schemas.microsoft.com/office/drawing/2014/main" id="{481EF75B-34CF-5F45-A13A-E18A150B264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9426" y="161807"/>
            <a:ext cx="11692757" cy="52113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Pct val="80000"/>
              <a:buFont typeface="Arial" panose="020B0604020202020204" pitchFamily="34" charset="0"/>
              <a:buNone/>
              <a:defRPr sz="3000" b="0" i="0" spc="50" baseline="0">
                <a:solidFill>
                  <a:schemeClr val="bg1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defRPr>
            </a:lvl1pPr>
          </a:lstStyle>
          <a:p>
            <a:pPr lvl="0"/>
            <a:r>
              <a:rPr lang="en-US" dirty="0"/>
              <a:t>IMAGE ET TEXTE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8C090A5-EBCD-DD42-B6E8-FBBA896A4446}"/>
              </a:ext>
            </a:extLst>
          </p:cNvPr>
          <p:cNvSpPr/>
          <p:nvPr userDrawn="1"/>
        </p:nvSpPr>
        <p:spPr>
          <a:xfrm>
            <a:off x="14298550" y="0"/>
            <a:ext cx="820800" cy="820800"/>
          </a:xfrm>
          <a:prstGeom prst="rect">
            <a:avLst/>
          </a:prstGeom>
          <a:solidFill>
            <a:srgbClr val="3EA5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16F95D5-EC34-3F4B-9EBA-1C2E2E155007}"/>
              </a:ext>
            </a:extLst>
          </p:cNvPr>
          <p:cNvSpPr/>
          <p:nvPr userDrawn="1"/>
        </p:nvSpPr>
        <p:spPr>
          <a:xfrm>
            <a:off x="14676588" y="0"/>
            <a:ext cx="442762" cy="4427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15">
            <a:extLst>
              <a:ext uri="{FF2B5EF4-FFF2-40B4-BE49-F238E27FC236}">
                <a16:creationId xmlns:a16="http://schemas.microsoft.com/office/drawing/2014/main" id="{6841D71F-7686-F644-9C9B-59D421614A6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819150"/>
            <a:ext cx="5100638" cy="65119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     </a:t>
            </a:r>
          </a:p>
        </p:txBody>
      </p:sp>
      <p:sp>
        <p:nvSpPr>
          <p:cNvPr id="14" name="Text Placeholder 23">
            <a:extLst>
              <a:ext uri="{FF2B5EF4-FFF2-40B4-BE49-F238E27FC236}">
                <a16:creationId xmlns:a16="http://schemas.microsoft.com/office/drawing/2014/main" id="{D3C3BFE8-81C3-9D4C-936E-FB72010BD58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68958" y="1774511"/>
            <a:ext cx="6255473" cy="5556564"/>
          </a:xfrm>
          <a:prstGeom prst="rect">
            <a:avLst/>
          </a:prstGeom>
        </p:spPr>
        <p:txBody>
          <a:bodyPr>
            <a:noAutofit/>
          </a:bodyPr>
          <a:lstStyle>
            <a:lvl1pPr marL="0" indent="-198900">
              <a:lnSpc>
                <a:spcPct val="100000"/>
              </a:lnSpc>
              <a:spcBef>
                <a:spcPts val="0"/>
              </a:spcBef>
              <a:spcAft>
                <a:spcPts val="2700"/>
              </a:spcAft>
              <a:buClr>
                <a:srgbClr val="636363"/>
              </a:buClr>
              <a:buSzPct val="90000"/>
              <a:buFont typeface="Wingdings" pitchFamily="2" charset="2"/>
              <a:buChar char="§"/>
              <a:defRPr sz="2080" b="0" i="0" kern="1600" baseline="0">
                <a:solidFill>
                  <a:srgbClr val="636363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Sed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</a:t>
            </a:r>
            <a:r>
              <a:rPr lang="en-US" dirty="0" err="1"/>
              <a:t>congue</a:t>
            </a:r>
            <a:r>
              <a:rPr lang="en-US" dirty="0"/>
              <a:t> ipsum sed,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augue</a:t>
            </a:r>
            <a:r>
              <a:rPr lang="en-US" dirty="0"/>
              <a:t>. Duis non </a:t>
            </a:r>
            <a:r>
              <a:rPr lang="en-US" dirty="0" err="1"/>
              <a:t>quam</a:t>
            </a:r>
            <a:r>
              <a:rPr lang="en-US" dirty="0"/>
              <a:t> </a:t>
            </a:r>
            <a:r>
              <a:rPr lang="en-US" dirty="0" err="1"/>
              <a:t>rutrum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dictum </a:t>
            </a:r>
            <a:r>
              <a:rPr lang="en-US" dirty="0" err="1"/>
              <a:t>eleifend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sed </a:t>
            </a:r>
            <a:r>
              <a:rPr lang="en-US" dirty="0" err="1"/>
              <a:t>mauris</a:t>
            </a:r>
            <a:r>
              <a:rPr lang="en-US" dirty="0"/>
              <a:t> a ligula vestibulum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ac lorem. Vestibulum </a:t>
            </a:r>
            <a:r>
              <a:rPr lang="en-US" dirty="0" err="1"/>
              <a:t>nec</a:t>
            </a:r>
            <a:r>
              <a:rPr lang="en-US" dirty="0"/>
              <a:t> cursus </a:t>
            </a:r>
            <a:r>
              <a:rPr lang="en-US" dirty="0" err="1"/>
              <a:t>sapien</a:t>
            </a:r>
            <a:r>
              <a:rPr lang="en-US" dirty="0"/>
              <a:t>. </a:t>
            </a:r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, </a:t>
            </a:r>
            <a:r>
              <a:rPr lang="en-US" dirty="0" err="1"/>
              <a:t>mauris</a:t>
            </a:r>
            <a:r>
              <a:rPr lang="en-US" dirty="0"/>
              <a:t> ac </a:t>
            </a:r>
            <a:r>
              <a:rPr lang="en-US" dirty="0" err="1"/>
              <a:t>aliquet</a:t>
            </a:r>
            <a:r>
              <a:rPr lang="en-US" dirty="0"/>
              <a:t> maximus, </a:t>
            </a:r>
            <a:r>
              <a:rPr lang="en-US" dirty="0" err="1"/>
              <a:t>felis</a:t>
            </a:r>
            <a:r>
              <a:rPr lang="en-US" dirty="0"/>
              <a:t> ipsum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justo</a:t>
            </a:r>
            <a:r>
              <a:rPr lang="en-US" dirty="0"/>
              <a:t>, vel </a:t>
            </a:r>
            <a:r>
              <a:rPr lang="en-US" dirty="0" err="1"/>
              <a:t>commodo</a:t>
            </a:r>
            <a:r>
              <a:rPr lang="en-US" dirty="0"/>
              <a:t> diam </a:t>
            </a:r>
            <a:r>
              <a:rPr lang="en-US" dirty="0" err="1"/>
              <a:t>sapien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libero.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mollis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blandit</a:t>
            </a:r>
            <a:r>
              <a:rPr lang="en-US" dirty="0"/>
              <a:t> </a:t>
            </a:r>
            <a:r>
              <a:rPr lang="en-US" dirty="0" err="1"/>
              <a:t>sapien</a:t>
            </a:r>
            <a:r>
              <a:rPr lang="en-US" dirty="0"/>
              <a:t>, in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.</a:t>
            </a:r>
          </a:p>
          <a:p>
            <a:pPr lvl="0"/>
            <a:r>
              <a:rPr lang="en-US" dirty="0" err="1"/>
              <a:t>Donec</a:t>
            </a:r>
            <a:r>
              <a:rPr lang="en-US" dirty="0"/>
              <a:t> pharetra et </a:t>
            </a:r>
            <a:r>
              <a:rPr lang="en-US" dirty="0" err="1"/>
              <a:t>augue</a:t>
            </a:r>
            <a:r>
              <a:rPr lang="en-US" dirty="0"/>
              <a:t> pharetra </a:t>
            </a:r>
            <a:r>
              <a:rPr lang="en-US" dirty="0" err="1"/>
              <a:t>ultrices</a:t>
            </a:r>
            <a:r>
              <a:rPr lang="en-US" dirty="0"/>
              <a:t>. In </a:t>
            </a:r>
            <a:r>
              <a:rPr lang="en-US" dirty="0" err="1"/>
              <a:t>ornare</a:t>
            </a:r>
            <a:r>
              <a:rPr lang="en-US" dirty="0"/>
              <a:t> non mi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sodales</a:t>
            </a:r>
            <a:r>
              <a:rPr lang="en-US" dirty="0"/>
              <a:t>. Nunc convallis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lacus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 </a:t>
            </a:r>
            <a:r>
              <a:rPr lang="en-US" dirty="0" err="1"/>
              <a:t>pellentesque</a:t>
            </a:r>
            <a:r>
              <a:rPr lang="en-US" dirty="0"/>
              <a:t> vel. </a:t>
            </a:r>
            <a:r>
              <a:rPr lang="en-US" dirty="0" err="1"/>
              <a:t>Proin</a:t>
            </a:r>
            <a:r>
              <a:rPr lang="en-US" dirty="0"/>
              <a:t> dictum, </a:t>
            </a:r>
            <a:r>
              <a:rPr lang="en-US" dirty="0" err="1"/>
              <a:t>lectus</a:t>
            </a:r>
            <a:r>
              <a:rPr lang="en-US" dirty="0"/>
              <a:t> in </a:t>
            </a:r>
            <a:r>
              <a:rPr lang="en-US" dirty="0" err="1"/>
              <a:t>interdum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, </a:t>
            </a:r>
            <a:r>
              <a:rPr lang="en-US" dirty="0" err="1"/>
              <a:t>odio</a:t>
            </a:r>
            <a:r>
              <a:rPr lang="en-US" dirty="0"/>
              <a:t> dui </a:t>
            </a:r>
            <a:r>
              <a:rPr lang="en-US" dirty="0" err="1"/>
              <a:t>egestas</a:t>
            </a:r>
            <a:r>
              <a:rPr lang="en-US" dirty="0"/>
              <a:t> libero, vitae porta </a:t>
            </a:r>
            <a:r>
              <a:rPr lang="en-US" dirty="0" err="1"/>
              <a:t>neque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 non magna. </a:t>
            </a:r>
            <a:r>
              <a:rPr lang="en-US" dirty="0" err="1"/>
              <a:t>Vivamus</a:t>
            </a:r>
            <a:r>
              <a:rPr lang="en-US" dirty="0"/>
              <a:t> sed </a:t>
            </a:r>
            <a:r>
              <a:rPr lang="en-US" dirty="0" err="1"/>
              <a:t>sem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</a:t>
            </a:r>
            <a:r>
              <a:rPr lang="en-US" dirty="0" err="1"/>
              <a:t>erat</a:t>
            </a:r>
            <a:r>
              <a:rPr lang="en-US" dirty="0"/>
              <a:t>, </a:t>
            </a:r>
            <a:r>
              <a:rPr lang="en-US" dirty="0" err="1"/>
              <a:t>tincidunt</a:t>
            </a:r>
            <a:r>
              <a:rPr lang="en-US" dirty="0"/>
              <a:t> vitae </a:t>
            </a:r>
            <a:r>
              <a:rPr lang="en-US" dirty="0" err="1"/>
              <a:t>facilisis</a:t>
            </a:r>
            <a:r>
              <a:rPr lang="en-US" dirty="0"/>
              <a:t> et, </a:t>
            </a:r>
            <a:r>
              <a:rPr lang="en-US" dirty="0" err="1"/>
              <a:t>malesuada</a:t>
            </a:r>
            <a:r>
              <a:rPr lang="en-US" dirty="0"/>
              <a:t> a </a:t>
            </a:r>
            <a:r>
              <a:rPr lang="en-US" dirty="0" err="1"/>
              <a:t>velit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5843277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412E1E-B9B9-7E49-AA3E-22D0934866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1C85A-5637-A748-87DF-212A165ADA2D}" type="slidenum">
              <a:rPr lang="en-US" smtClean="0"/>
              <a:t>‹N°›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9FB76A3-D500-284C-ACE8-8919A485F782}"/>
              </a:ext>
            </a:extLst>
          </p:cNvPr>
          <p:cNvSpPr/>
          <p:nvPr userDrawn="1"/>
        </p:nvSpPr>
        <p:spPr>
          <a:xfrm>
            <a:off x="0" y="0"/>
            <a:ext cx="15119350" cy="819456"/>
          </a:xfrm>
          <a:prstGeom prst="rect">
            <a:avLst/>
          </a:prstGeom>
          <a:solidFill>
            <a:srgbClr val="0062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C237C199-2CAB-DE4F-BE92-85B8A3C988D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9426" y="161807"/>
            <a:ext cx="11692757" cy="52113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Pct val="80000"/>
              <a:buFont typeface="Arial" panose="020B0604020202020204" pitchFamily="34" charset="0"/>
              <a:buNone/>
              <a:defRPr sz="3000" b="0" i="0" spc="50" baseline="0">
                <a:solidFill>
                  <a:schemeClr val="bg1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defRPr>
            </a:lvl1pPr>
          </a:lstStyle>
          <a:p>
            <a:pPr lvl="0"/>
            <a:r>
              <a:rPr lang="en-US" dirty="0"/>
              <a:t>TEXTE SEUL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C65F866-8C3E-0C48-8CA0-15D0F4426A45}"/>
              </a:ext>
            </a:extLst>
          </p:cNvPr>
          <p:cNvSpPr/>
          <p:nvPr userDrawn="1"/>
        </p:nvSpPr>
        <p:spPr>
          <a:xfrm>
            <a:off x="14298550" y="0"/>
            <a:ext cx="820800" cy="820800"/>
          </a:xfrm>
          <a:prstGeom prst="rect">
            <a:avLst/>
          </a:prstGeom>
          <a:solidFill>
            <a:srgbClr val="3EA5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30AF7BA-D944-124E-BA9A-C9244FF68CA7}"/>
              </a:ext>
            </a:extLst>
          </p:cNvPr>
          <p:cNvSpPr/>
          <p:nvPr userDrawn="1"/>
        </p:nvSpPr>
        <p:spPr>
          <a:xfrm>
            <a:off x="14676588" y="0"/>
            <a:ext cx="442762" cy="4427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 Placeholder 23">
            <a:extLst>
              <a:ext uri="{FF2B5EF4-FFF2-40B4-BE49-F238E27FC236}">
                <a16:creationId xmlns:a16="http://schemas.microsoft.com/office/drawing/2014/main" id="{E4139184-0C6E-2A43-A756-DD0DB375C58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62743" y="1556916"/>
            <a:ext cx="12592957" cy="56383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2500"/>
              </a:spcAft>
              <a:buClr>
                <a:srgbClr val="636363"/>
              </a:buClr>
              <a:buSzPct val="280000"/>
              <a:buFont typeface="Wingdings" pitchFamily="2" charset="2"/>
              <a:buNone/>
              <a:defRPr sz="2080" b="0" i="0" kern="1600" baseline="0">
                <a:solidFill>
                  <a:srgbClr val="636363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Sed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</a:t>
            </a:r>
            <a:r>
              <a:rPr lang="en-US" dirty="0" err="1"/>
              <a:t>congue</a:t>
            </a:r>
            <a:r>
              <a:rPr lang="en-US" dirty="0"/>
              <a:t> ipsum sed,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augue</a:t>
            </a:r>
            <a:r>
              <a:rPr lang="en-US" dirty="0"/>
              <a:t>. Duis non </a:t>
            </a:r>
            <a:r>
              <a:rPr lang="en-US" dirty="0" err="1"/>
              <a:t>quam</a:t>
            </a:r>
            <a:r>
              <a:rPr lang="en-US" dirty="0"/>
              <a:t> </a:t>
            </a:r>
            <a:r>
              <a:rPr lang="en-US" dirty="0" err="1"/>
              <a:t>rutrum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dictum </a:t>
            </a:r>
            <a:r>
              <a:rPr lang="en-US" dirty="0" err="1"/>
              <a:t>eleifend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sed </a:t>
            </a:r>
            <a:r>
              <a:rPr lang="en-US" dirty="0" err="1"/>
              <a:t>mauris</a:t>
            </a:r>
            <a:r>
              <a:rPr lang="en-US" dirty="0"/>
              <a:t> a ligula vestibulum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ac lorem. Vestibulum </a:t>
            </a:r>
            <a:r>
              <a:rPr lang="en-US" dirty="0" err="1"/>
              <a:t>nec</a:t>
            </a:r>
            <a:r>
              <a:rPr lang="en-US" dirty="0"/>
              <a:t> cursus </a:t>
            </a:r>
            <a:r>
              <a:rPr lang="en-US" dirty="0" err="1"/>
              <a:t>sapien</a:t>
            </a:r>
            <a:r>
              <a:rPr lang="en-US" dirty="0"/>
              <a:t>. </a:t>
            </a:r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, </a:t>
            </a:r>
            <a:r>
              <a:rPr lang="en-US" dirty="0" err="1"/>
              <a:t>mauris</a:t>
            </a:r>
            <a:r>
              <a:rPr lang="en-US" dirty="0"/>
              <a:t> ac </a:t>
            </a:r>
            <a:r>
              <a:rPr lang="en-US" dirty="0" err="1"/>
              <a:t>aliquet</a:t>
            </a:r>
            <a:r>
              <a:rPr lang="en-US" dirty="0"/>
              <a:t> maximus, </a:t>
            </a:r>
            <a:r>
              <a:rPr lang="en-US" dirty="0" err="1"/>
              <a:t>felis</a:t>
            </a:r>
            <a:r>
              <a:rPr lang="en-US" dirty="0"/>
              <a:t> ipsum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justo</a:t>
            </a:r>
            <a:r>
              <a:rPr lang="en-US" dirty="0"/>
              <a:t>, vel </a:t>
            </a:r>
            <a:r>
              <a:rPr lang="en-US" dirty="0" err="1"/>
              <a:t>commodo</a:t>
            </a:r>
            <a:r>
              <a:rPr lang="en-US" dirty="0"/>
              <a:t> diam </a:t>
            </a:r>
            <a:r>
              <a:rPr lang="en-US" dirty="0" err="1"/>
              <a:t>sapien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libero.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mollis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blandit</a:t>
            </a:r>
            <a:r>
              <a:rPr lang="en-US" dirty="0"/>
              <a:t> </a:t>
            </a:r>
            <a:r>
              <a:rPr lang="en-US" dirty="0" err="1"/>
              <a:t>sapien</a:t>
            </a:r>
            <a:r>
              <a:rPr lang="en-US" dirty="0"/>
              <a:t>, in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.</a:t>
            </a:r>
          </a:p>
          <a:p>
            <a:pPr lvl="0"/>
            <a:endParaRPr lang="en-US" dirty="0"/>
          </a:p>
          <a:p>
            <a:pPr lvl="0"/>
            <a:r>
              <a:rPr lang="en-US" dirty="0" err="1"/>
              <a:t>Donec</a:t>
            </a:r>
            <a:r>
              <a:rPr lang="en-US" dirty="0"/>
              <a:t> pharetra et </a:t>
            </a:r>
            <a:r>
              <a:rPr lang="en-US" dirty="0" err="1"/>
              <a:t>augue</a:t>
            </a:r>
            <a:r>
              <a:rPr lang="en-US" dirty="0"/>
              <a:t> pharetra </a:t>
            </a:r>
            <a:r>
              <a:rPr lang="en-US" dirty="0" err="1"/>
              <a:t>ultrices</a:t>
            </a:r>
            <a:r>
              <a:rPr lang="en-US" dirty="0"/>
              <a:t>. In </a:t>
            </a:r>
            <a:r>
              <a:rPr lang="en-US" dirty="0" err="1"/>
              <a:t>ornare</a:t>
            </a:r>
            <a:r>
              <a:rPr lang="en-US" dirty="0"/>
              <a:t> non mi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sodales</a:t>
            </a:r>
            <a:r>
              <a:rPr lang="en-US" dirty="0"/>
              <a:t>. Nunc convallis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lacus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 </a:t>
            </a:r>
            <a:r>
              <a:rPr lang="en-US" dirty="0" err="1"/>
              <a:t>pellentesque</a:t>
            </a:r>
            <a:r>
              <a:rPr lang="en-US" dirty="0"/>
              <a:t> vel. </a:t>
            </a:r>
            <a:r>
              <a:rPr lang="en-US" dirty="0" err="1"/>
              <a:t>Proin</a:t>
            </a:r>
            <a:r>
              <a:rPr lang="en-US" dirty="0"/>
              <a:t> dictum, </a:t>
            </a:r>
            <a:r>
              <a:rPr lang="en-US" dirty="0" err="1"/>
              <a:t>lectus</a:t>
            </a:r>
            <a:r>
              <a:rPr lang="en-US" dirty="0"/>
              <a:t> in </a:t>
            </a:r>
            <a:r>
              <a:rPr lang="en-US" dirty="0" err="1"/>
              <a:t>interdum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, </a:t>
            </a:r>
            <a:r>
              <a:rPr lang="en-US" dirty="0" err="1"/>
              <a:t>odio</a:t>
            </a:r>
            <a:r>
              <a:rPr lang="en-US" dirty="0"/>
              <a:t> dui </a:t>
            </a:r>
            <a:r>
              <a:rPr lang="en-US" dirty="0" err="1"/>
              <a:t>egestas</a:t>
            </a:r>
            <a:r>
              <a:rPr lang="en-US" dirty="0"/>
              <a:t> libero, vitae porta </a:t>
            </a:r>
            <a:r>
              <a:rPr lang="en-US" dirty="0" err="1"/>
              <a:t>neque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 non magna. </a:t>
            </a:r>
            <a:r>
              <a:rPr lang="en-US" dirty="0" err="1"/>
              <a:t>Vivamus</a:t>
            </a:r>
            <a:r>
              <a:rPr lang="en-US" dirty="0"/>
              <a:t> sed </a:t>
            </a:r>
            <a:r>
              <a:rPr lang="en-US" dirty="0" err="1"/>
              <a:t>sem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</a:t>
            </a:r>
            <a:r>
              <a:rPr lang="en-US" dirty="0" err="1"/>
              <a:t>erat</a:t>
            </a:r>
            <a:r>
              <a:rPr lang="en-US" dirty="0"/>
              <a:t>, </a:t>
            </a:r>
            <a:r>
              <a:rPr lang="en-US" dirty="0" err="1"/>
              <a:t>tincidunt</a:t>
            </a:r>
            <a:r>
              <a:rPr lang="en-US" dirty="0"/>
              <a:t> vitae </a:t>
            </a:r>
            <a:r>
              <a:rPr lang="en-US" dirty="0" err="1"/>
              <a:t>facilisis</a:t>
            </a:r>
            <a:r>
              <a:rPr lang="en-US" dirty="0"/>
              <a:t> et, </a:t>
            </a:r>
            <a:r>
              <a:rPr lang="en-US" dirty="0" err="1"/>
              <a:t>malesuada</a:t>
            </a:r>
            <a:r>
              <a:rPr lang="en-US" dirty="0"/>
              <a:t> a </a:t>
            </a:r>
            <a:r>
              <a:rPr lang="en-US" dirty="0" err="1"/>
              <a:t>velit</a:t>
            </a:r>
            <a:r>
              <a:rPr lang="en-US" dirty="0"/>
              <a:t>. </a:t>
            </a:r>
            <a:r>
              <a:rPr lang="en-US" dirty="0" err="1"/>
              <a:t>Vivamus</a:t>
            </a:r>
            <a:r>
              <a:rPr lang="en-US" dirty="0"/>
              <a:t> vitae gravida </a:t>
            </a:r>
            <a:r>
              <a:rPr lang="en-US" dirty="0" err="1"/>
              <a:t>quam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. </a:t>
            </a:r>
            <a:r>
              <a:rPr lang="en-US" dirty="0" err="1"/>
              <a:t>Vivamus</a:t>
            </a:r>
            <a:r>
              <a:rPr lang="en-US" dirty="0"/>
              <a:t> </a:t>
            </a:r>
            <a:r>
              <a:rPr lang="en-US" dirty="0" err="1"/>
              <a:t>luctus</a:t>
            </a:r>
            <a:r>
              <a:rPr lang="en-US" dirty="0"/>
              <a:t> </a:t>
            </a:r>
            <a:r>
              <a:rPr lang="en-US" dirty="0" err="1"/>
              <a:t>justo</a:t>
            </a:r>
            <a:r>
              <a:rPr lang="en-US" dirty="0"/>
              <a:t> vitae </a:t>
            </a:r>
            <a:r>
              <a:rPr lang="en-US" dirty="0" err="1"/>
              <a:t>volutpat</a:t>
            </a:r>
            <a:r>
              <a:rPr lang="en-US" dirty="0"/>
              <a:t> vestibulum. Sed semper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. Sed vel cursus ante.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,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dolor et,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 ante. In </a:t>
            </a:r>
            <a:r>
              <a:rPr lang="en-US" dirty="0" err="1"/>
              <a:t>efficitur</a:t>
            </a:r>
            <a:r>
              <a:rPr lang="en-US" dirty="0"/>
              <a:t> nisi non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efficitur</a:t>
            </a:r>
            <a:r>
              <a:rPr lang="en-US" dirty="0"/>
              <a:t>. </a:t>
            </a:r>
            <a:r>
              <a:rPr lang="en-US" dirty="0" err="1"/>
              <a:t>Proin</a:t>
            </a:r>
            <a:r>
              <a:rPr lang="en-US" dirty="0"/>
              <a:t> sed libero </a:t>
            </a:r>
            <a:r>
              <a:rPr lang="en-US" dirty="0" err="1"/>
              <a:t>lacus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 </a:t>
            </a:r>
            <a:r>
              <a:rPr lang="en-US" dirty="0" err="1"/>
              <a:t>sem</a:t>
            </a:r>
            <a:r>
              <a:rPr lang="en-US" dirty="0"/>
              <a:t>, non </a:t>
            </a:r>
            <a:r>
              <a:rPr lang="en-US" dirty="0" err="1"/>
              <a:t>ultrices</a:t>
            </a:r>
            <a:r>
              <a:rPr lang="en-US" dirty="0"/>
              <a:t> </a:t>
            </a:r>
            <a:r>
              <a:rPr lang="en-US" dirty="0" err="1"/>
              <a:t>neque</a:t>
            </a:r>
            <a:r>
              <a:rPr lang="en-US" dirty="0"/>
              <a:t>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iaculis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odio</a:t>
            </a:r>
            <a:r>
              <a:rPr lang="en-US" dirty="0"/>
              <a:t> id </a:t>
            </a:r>
            <a:r>
              <a:rPr lang="en-US" dirty="0" err="1"/>
              <a:t>aliquam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193486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EU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A62866-159A-884A-9D8D-F0535D1D6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1C85A-5637-A748-87DF-212A165ADA2D}" type="slidenum">
              <a:rPr lang="en-US" smtClean="0"/>
              <a:t>‹N°›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1C76DCF-354F-BF43-A4C4-19C8C37AC59C}"/>
              </a:ext>
            </a:extLst>
          </p:cNvPr>
          <p:cNvSpPr/>
          <p:nvPr userDrawn="1"/>
        </p:nvSpPr>
        <p:spPr>
          <a:xfrm>
            <a:off x="0" y="0"/>
            <a:ext cx="15119350" cy="819456"/>
          </a:xfrm>
          <a:prstGeom prst="rect">
            <a:avLst/>
          </a:prstGeom>
          <a:solidFill>
            <a:srgbClr val="0062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 Placeholder 17">
            <a:extLst>
              <a:ext uri="{FF2B5EF4-FFF2-40B4-BE49-F238E27FC236}">
                <a16:creationId xmlns:a16="http://schemas.microsoft.com/office/drawing/2014/main" id="{3AABDEB9-4DAB-2945-842F-88987361EBB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9426" y="161807"/>
            <a:ext cx="11692757" cy="52113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Pct val="80000"/>
              <a:buFont typeface="Arial" panose="020B0604020202020204" pitchFamily="34" charset="0"/>
              <a:buNone/>
              <a:defRPr sz="3000" b="0" i="0" spc="50" baseline="0">
                <a:solidFill>
                  <a:schemeClr val="bg1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defRPr>
            </a:lvl1pPr>
          </a:lstStyle>
          <a:p>
            <a:pPr lvl="0"/>
            <a:r>
              <a:rPr lang="en-US" dirty="0"/>
              <a:t>IMAGE SEULE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666F4BF-784A-D147-8730-39A9E0860A75}"/>
              </a:ext>
            </a:extLst>
          </p:cNvPr>
          <p:cNvSpPr/>
          <p:nvPr userDrawn="1"/>
        </p:nvSpPr>
        <p:spPr>
          <a:xfrm>
            <a:off x="14298550" y="0"/>
            <a:ext cx="820800" cy="820800"/>
          </a:xfrm>
          <a:prstGeom prst="rect">
            <a:avLst/>
          </a:prstGeom>
          <a:solidFill>
            <a:srgbClr val="3EA5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F963D25-BE5D-1A41-80BD-8976FA10E79D}"/>
              </a:ext>
            </a:extLst>
          </p:cNvPr>
          <p:cNvSpPr/>
          <p:nvPr userDrawn="1"/>
        </p:nvSpPr>
        <p:spPr>
          <a:xfrm>
            <a:off x="14676588" y="0"/>
            <a:ext cx="442762" cy="4427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Picture Placeholder 15">
            <a:extLst>
              <a:ext uri="{FF2B5EF4-FFF2-40B4-BE49-F238E27FC236}">
                <a16:creationId xmlns:a16="http://schemas.microsoft.com/office/drawing/2014/main" id="{0A1FC453-1388-434B-82F0-20D45CA01C2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819457"/>
            <a:ext cx="15119350" cy="767684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     </a:t>
            </a:r>
          </a:p>
        </p:txBody>
      </p:sp>
    </p:spTree>
    <p:extLst>
      <p:ext uri="{BB962C8B-B14F-4D97-AF65-F5344CB8AC3E}">
        <p14:creationId xmlns:p14="http://schemas.microsoft.com/office/powerpoint/2010/main" val="33000558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IEM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585509-9437-F845-868D-79648BF4C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1C85A-5637-A748-87DF-212A165ADA2D}" type="slidenum">
              <a:rPr lang="en-US" smtClean="0"/>
              <a:t>‹N°›</a:t>
            </a:fld>
            <a:endParaRPr lang="en-US" dirty="0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DC9C3B86-A931-D14F-B9FD-BA9A7E5544D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5119350" cy="503669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   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DBAE18B-198D-3C41-8509-C923F3E580FA}"/>
              </a:ext>
            </a:extLst>
          </p:cNvPr>
          <p:cNvGrpSpPr/>
          <p:nvPr userDrawn="1"/>
        </p:nvGrpSpPr>
        <p:grpSpPr>
          <a:xfrm>
            <a:off x="0" y="5041864"/>
            <a:ext cx="15119350" cy="45719"/>
            <a:chOff x="0" y="2256469"/>
            <a:chExt cx="15116176" cy="21226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F2681D1-BD3B-C64D-9180-F44043392473}"/>
                </a:ext>
              </a:extLst>
            </p:cNvPr>
            <p:cNvCxnSpPr/>
            <p:nvPr/>
          </p:nvCxnSpPr>
          <p:spPr>
            <a:xfrm>
              <a:off x="0" y="2277695"/>
              <a:ext cx="15116176" cy="0"/>
            </a:xfrm>
            <a:prstGeom prst="line">
              <a:avLst/>
            </a:prstGeom>
            <a:ln w="22225">
              <a:solidFill>
                <a:srgbClr val="009FE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254E12A-2B9E-8943-9AFD-EC32AD8B200D}"/>
                </a:ext>
              </a:extLst>
            </p:cNvPr>
            <p:cNvCxnSpPr/>
            <p:nvPr/>
          </p:nvCxnSpPr>
          <p:spPr>
            <a:xfrm>
              <a:off x="0" y="2256469"/>
              <a:ext cx="15116176" cy="0"/>
            </a:xfrm>
            <a:prstGeom prst="line">
              <a:avLst/>
            </a:prstGeom>
            <a:ln w="22225">
              <a:solidFill>
                <a:srgbClr val="95C11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 Placeholder 17">
            <a:extLst>
              <a:ext uri="{FF2B5EF4-FFF2-40B4-BE49-F238E27FC236}">
                <a16:creationId xmlns:a16="http://schemas.microsoft.com/office/drawing/2014/main" id="{47897B56-1EF5-D34F-9C65-F1251EF8D86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458466" y="2308797"/>
            <a:ext cx="11167594" cy="247306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6012"/>
              </a:lnSpc>
              <a:spcBef>
                <a:spcPts val="0"/>
              </a:spcBef>
              <a:buNone/>
              <a:defRPr sz="5760" b="0" i="0" spc="80" baseline="0">
                <a:solidFill>
                  <a:schemeClr val="bg1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defRPr>
            </a:lvl1pPr>
          </a:lstStyle>
          <a:p>
            <a:pPr lvl="0"/>
            <a:r>
              <a:rPr lang="en-US" dirty="0"/>
              <a:t>DEUXIEME TITRE INTERVETION</a:t>
            </a:r>
          </a:p>
        </p:txBody>
      </p:sp>
      <p:sp>
        <p:nvSpPr>
          <p:cNvPr id="15" name="Text Placeholder 17">
            <a:extLst>
              <a:ext uri="{FF2B5EF4-FFF2-40B4-BE49-F238E27FC236}">
                <a16:creationId xmlns:a16="http://schemas.microsoft.com/office/drawing/2014/main" id="{45640CF5-4973-6040-AB4A-967FE9B1634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458466" y="5321820"/>
            <a:ext cx="11167594" cy="15286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760" b="0" i="0" spc="50" baseline="0">
                <a:solidFill>
                  <a:srgbClr val="5C5B9E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defRPr>
            </a:lvl1pPr>
          </a:lstStyle>
          <a:p>
            <a:pPr lvl="0"/>
            <a:r>
              <a:rPr lang="en-US" dirty="0"/>
              <a:t>CECI EST UN SOUS-TITRE</a:t>
            </a:r>
          </a:p>
        </p:txBody>
      </p:sp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E94802CF-D7FB-6648-B161-99ECC094747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298550" y="0"/>
            <a:ext cx="820800" cy="820800"/>
          </a:xfrm>
          <a:custGeom>
            <a:avLst/>
            <a:gdLst>
              <a:gd name="connsiteX0" fmla="*/ 0 w 820800"/>
              <a:gd name="connsiteY0" fmla="*/ 0 h 820800"/>
              <a:gd name="connsiteX1" fmla="*/ 820800 w 820800"/>
              <a:gd name="connsiteY1" fmla="*/ 0 h 820800"/>
              <a:gd name="connsiteX2" fmla="*/ 820800 w 820800"/>
              <a:gd name="connsiteY2" fmla="*/ 820800 h 820800"/>
              <a:gd name="connsiteX3" fmla="*/ 0 w 820800"/>
              <a:gd name="connsiteY3" fmla="*/ 820800 h 82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0800" h="820800">
                <a:moveTo>
                  <a:pt x="0" y="0"/>
                </a:moveTo>
                <a:lnTo>
                  <a:pt x="820800" y="0"/>
                </a:lnTo>
                <a:lnTo>
                  <a:pt x="820800" y="820800"/>
                </a:lnTo>
                <a:lnTo>
                  <a:pt x="0" y="820800"/>
                </a:lnTo>
                <a:close/>
              </a:path>
            </a:pathLst>
          </a:custGeom>
          <a:solidFill>
            <a:srgbClr val="E40134"/>
          </a:solidFill>
          <a:ln w="3175">
            <a:solidFill>
              <a:schemeClr val="bg1">
                <a:alpha val="0"/>
              </a:schemeClr>
            </a:solidFill>
          </a:ln>
        </p:spPr>
        <p:txBody>
          <a:bodyPr wrap="square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b="0" i="0" spc="50" baseline="0">
                <a:solidFill>
                  <a:srgbClr val="5C5B9E"/>
                </a:solidFill>
                <a:latin typeface="Arial" panose="020B0604020202020204" pitchFamily="34" charset="0"/>
                <a:ea typeface="Source Sans Pro Light" panose="020B0403030403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   </a:t>
            </a:r>
          </a:p>
        </p:txBody>
      </p:sp>
      <p:sp>
        <p:nvSpPr>
          <p:cNvPr id="17" name="Text Placeholder 27">
            <a:extLst>
              <a:ext uri="{FF2B5EF4-FFF2-40B4-BE49-F238E27FC236}">
                <a16:creationId xmlns:a16="http://schemas.microsoft.com/office/drawing/2014/main" id="{785B2051-3A82-CC4A-A430-AD65B52DB6F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4676588" y="0"/>
            <a:ext cx="442762" cy="442762"/>
          </a:xfrm>
          <a:custGeom>
            <a:avLst/>
            <a:gdLst>
              <a:gd name="connsiteX0" fmla="*/ 0 w 442762"/>
              <a:gd name="connsiteY0" fmla="*/ 0 h 442762"/>
              <a:gd name="connsiteX1" fmla="*/ 442762 w 442762"/>
              <a:gd name="connsiteY1" fmla="*/ 0 h 442762"/>
              <a:gd name="connsiteX2" fmla="*/ 442762 w 442762"/>
              <a:gd name="connsiteY2" fmla="*/ 442762 h 442762"/>
              <a:gd name="connsiteX3" fmla="*/ 0 w 442762"/>
              <a:gd name="connsiteY3" fmla="*/ 442762 h 442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2762" h="442762">
                <a:moveTo>
                  <a:pt x="0" y="0"/>
                </a:moveTo>
                <a:lnTo>
                  <a:pt x="442762" y="0"/>
                </a:lnTo>
                <a:lnTo>
                  <a:pt x="442762" y="442762"/>
                </a:lnTo>
                <a:lnTo>
                  <a:pt x="0" y="442762"/>
                </a:lnTo>
                <a:close/>
              </a:path>
            </a:pathLst>
          </a:custGeom>
          <a:solidFill>
            <a:schemeClr val="bg1"/>
          </a:solidFill>
          <a:ln w="3175">
            <a:solidFill>
              <a:schemeClr val="bg1">
                <a:alpha val="0"/>
              </a:schemeClr>
            </a:solidFill>
          </a:ln>
        </p:spPr>
        <p:txBody>
          <a:bodyPr wrap="square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b="0" i="0" spc="50" baseline="0">
                <a:solidFill>
                  <a:srgbClr val="5C5B9E"/>
                </a:solidFill>
                <a:latin typeface="Arial" panose="020B0604020202020204" pitchFamily="34" charset="0"/>
                <a:ea typeface="Source Sans Pro Light" panose="020B0403030403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27861056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VENAS-VE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CB3029-8273-AF4F-9A5D-6FCDC46DC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1C85A-5637-A748-87DF-212A165ADA2D}" type="slidenum">
              <a:rPr lang="en-US" smtClean="0"/>
              <a:t>‹N°›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E30EEF0-C3ED-484B-A2ED-F9FA2B9AAD5E}"/>
              </a:ext>
            </a:extLst>
          </p:cNvPr>
          <p:cNvSpPr/>
          <p:nvPr userDrawn="1"/>
        </p:nvSpPr>
        <p:spPr>
          <a:xfrm>
            <a:off x="0" y="0"/>
            <a:ext cx="15119350" cy="819456"/>
          </a:xfrm>
          <a:prstGeom prst="rect">
            <a:avLst/>
          </a:prstGeom>
          <a:solidFill>
            <a:srgbClr val="0062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 Placeholder 17">
            <a:extLst>
              <a:ext uri="{FF2B5EF4-FFF2-40B4-BE49-F238E27FC236}">
                <a16:creationId xmlns:a16="http://schemas.microsoft.com/office/drawing/2014/main" id="{F15A7867-6D71-0840-A194-D9EDD3E1CFA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9426" y="161807"/>
            <a:ext cx="11692757" cy="52113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Pct val="80000"/>
              <a:buFont typeface="Arial" panose="020B0604020202020204" pitchFamily="34" charset="0"/>
              <a:buNone/>
              <a:defRPr sz="3000" b="0" i="0" spc="50" baseline="0">
                <a:solidFill>
                  <a:schemeClr val="bg1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defRPr>
            </a:lvl1pPr>
          </a:lstStyle>
          <a:p>
            <a:pPr lvl="0"/>
            <a:r>
              <a:rPr lang="en-US" dirty="0"/>
              <a:t>TITRE CHAPITRE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727A50-1CAA-634D-AB83-C726A8C4AC34}"/>
              </a:ext>
            </a:extLst>
          </p:cNvPr>
          <p:cNvSpPr/>
          <p:nvPr userDrawn="1"/>
        </p:nvSpPr>
        <p:spPr>
          <a:xfrm>
            <a:off x="14298550" y="0"/>
            <a:ext cx="820800" cy="820800"/>
          </a:xfrm>
          <a:prstGeom prst="rect">
            <a:avLst/>
          </a:prstGeom>
          <a:solidFill>
            <a:srgbClr val="95C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01F3895-D4F3-D44E-A699-28812D3F3474}"/>
              </a:ext>
            </a:extLst>
          </p:cNvPr>
          <p:cNvSpPr/>
          <p:nvPr userDrawn="1"/>
        </p:nvSpPr>
        <p:spPr>
          <a:xfrm>
            <a:off x="14676588" y="0"/>
            <a:ext cx="442762" cy="4427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95727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NEVAS-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934AB6-326F-2441-AA85-FBDD7FACE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1C85A-5637-A748-87DF-212A165ADA2D}" type="slidenum">
              <a:rPr lang="en-US" smtClean="0"/>
              <a:t>‹N°›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31458C1-3E99-9944-97BD-804ED94216E4}"/>
              </a:ext>
            </a:extLst>
          </p:cNvPr>
          <p:cNvSpPr/>
          <p:nvPr userDrawn="1"/>
        </p:nvSpPr>
        <p:spPr>
          <a:xfrm>
            <a:off x="0" y="0"/>
            <a:ext cx="15119350" cy="819456"/>
          </a:xfrm>
          <a:prstGeom prst="rect">
            <a:avLst/>
          </a:prstGeom>
          <a:solidFill>
            <a:srgbClr val="0062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 Placeholder 17">
            <a:extLst>
              <a:ext uri="{FF2B5EF4-FFF2-40B4-BE49-F238E27FC236}">
                <a16:creationId xmlns:a16="http://schemas.microsoft.com/office/drawing/2014/main" id="{4C6ABD86-1E40-F940-AB9E-D0B6328F70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9426" y="161807"/>
            <a:ext cx="11692757" cy="52113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Pct val="80000"/>
              <a:buFont typeface="Arial" panose="020B0604020202020204" pitchFamily="34" charset="0"/>
              <a:buNone/>
              <a:defRPr sz="3000" b="0" i="0" spc="50" baseline="0">
                <a:solidFill>
                  <a:schemeClr val="bg1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defRPr>
            </a:lvl1pPr>
          </a:lstStyle>
          <a:p>
            <a:pPr lvl="0"/>
            <a:r>
              <a:rPr lang="en-US" dirty="0"/>
              <a:t>TITRE CHAPITRE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69366EC-793A-274A-9AB9-FD8826857B10}"/>
              </a:ext>
            </a:extLst>
          </p:cNvPr>
          <p:cNvSpPr/>
          <p:nvPr userDrawn="1"/>
        </p:nvSpPr>
        <p:spPr>
          <a:xfrm>
            <a:off x="14298550" y="0"/>
            <a:ext cx="820800" cy="820800"/>
          </a:xfrm>
          <a:prstGeom prst="rect">
            <a:avLst/>
          </a:prstGeom>
          <a:solidFill>
            <a:srgbClr val="F39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B52CA57-0341-BD45-8225-897A9E3EE391}"/>
              </a:ext>
            </a:extLst>
          </p:cNvPr>
          <p:cNvSpPr/>
          <p:nvPr userDrawn="1"/>
        </p:nvSpPr>
        <p:spPr>
          <a:xfrm>
            <a:off x="14676588" y="0"/>
            <a:ext cx="442762" cy="4427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93870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NEVAS-VIO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CE86E0-33BB-DA48-9EC5-B7E270CF14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1C85A-5637-A748-87DF-212A165ADA2D}" type="slidenum">
              <a:rPr lang="en-US" smtClean="0"/>
              <a:t>‹N°›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0686135-5A91-BB42-9C3C-1D57C9E2F141}"/>
              </a:ext>
            </a:extLst>
          </p:cNvPr>
          <p:cNvSpPr/>
          <p:nvPr userDrawn="1"/>
        </p:nvSpPr>
        <p:spPr>
          <a:xfrm>
            <a:off x="0" y="0"/>
            <a:ext cx="15119350" cy="819456"/>
          </a:xfrm>
          <a:prstGeom prst="rect">
            <a:avLst/>
          </a:prstGeom>
          <a:solidFill>
            <a:srgbClr val="0062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 Placeholder 17">
            <a:extLst>
              <a:ext uri="{FF2B5EF4-FFF2-40B4-BE49-F238E27FC236}">
                <a16:creationId xmlns:a16="http://schemas.microsoft.com/office/drawing/2014/main" id="{BEFF1E22-E33F-3A4E-A922-6C20D8C4A01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9426" y="161807"/>
            <a:ext cx="11692757" cy="52113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Pct val="80000"/>
              <a:buFont typeface="Arial" panose="020B0604020202020204" pitchFamily="34" charset="0"/>
              <a:buNone/>
              <a:defRPr sz="3000" b="0" i="0" spc="50" baseline="0">
                <a:solidFill>
                  <a:schemeClr val="bg1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defRPr>
            </a:lvl1pPr>
          </a:lstStyle>
          <a:p>
            <a:pPr lvl="0"/>
            <a:r>
              <a:rPr lang="en-US" dirty="0"/>
              <a:t>TITRE CHAPITRE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47473B8-0EA9-A24B-9A4D-4B9F5D7FE6FF}"/>
              </a:ext>
            </a:extLst>
          </p:cNvPr>
          <p:cNvSpPr/>
          <p:nvPr userDrawn="1"/>
        </p:nvSpPr>
        <p:spPr>
          <a:xfrm>
            <a:off x="14298550" y="0"/>
            <a:ext cx="820800" cy="820800"/>
          </a:xfrm>
          <a:prstGeom prst="rect">
            <a:avLst/>
          </a:prstGeom>
          <a:solidFill>
            <a:srgbClr val="951B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DA0E324-5E64-BA45-9858-38C4D2080D3C}"/>
              </a:ext>
            </a:extLst>
          </p:cNvPr>
          <p:cNvSpPr/>
          <p:nvPr userDrawn="1"/>
        </p:nvSpPr>
        <p:spPr>
          <a:xfrm>
            <a:off x="14676588" y="0"/>
            <a:ext cx="442762" cy="4427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95565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NEVAS-BLE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BDA89D-C2D2-2F49-A78F-9409FC564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1C85A-5637-A748-87DF-212A165ADA2D}" type="slidenum">
              <a:rPr lang="en-US" smtClean="0"/>
              <a:t>‹N°›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AE5C9EE-0F9A-1640-9133-EAB93B1437FF}"/>
              </a:ext>
            </a:extLst>
          </p:cNvPr>
          <p:cNvSpPr/>
          <p:nvPr userDrawn="1"/>
        </p:nvSpPr>
        <p:spPr>
          <a:xfrm>
            <a:off x="0" y="0"/>
            <a:ext cx="15119350" cy="819456"/>
          </a:xfrm>
          <a:prstGeom prst="rect">
            <a:avLst/>
          </a:prstGeom>
          <a:solidFill>
            <a:srgbClr val="0062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 Placeholder 17">
            <a:extLst>
              <a:ext uri="{FF2B5EF4-FFF2-40B4-BE49-F238E27FC236}">
                <a16:creationId xmlns:a16="http://schemas.microsoft.com/office/drawing/2014/main" id="{57101A36-80AE-9D48-B7CD-5546C979F8E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9426" y="161807"/>
            <a:ext cx="11692757" cy="52113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Pct val="80000"/>
              <a:buFont typeface="Arial" panose="020B0604020202020204" pitchFamily="34" charset="0"/>
              <a:buNone/>
              <a:defRPr sz="3000" b="0" i="0" spc="50" baseline="0">
                <a:solidFill>
                  <a:schemeClr val="bg1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defRPr>
            </a:lvl1pPr>
          </a:lstStyle>
          <a:p>
            <a:pPr lvl="0"/>
            <a:r>
              <a:rPr lang="en-US" dirty="0"/>
              <a:t>TITRE CHAPITRE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C496EF4-6B45-594B-9907-76AEEBE7DF25}"/>
              </a:ext>
            </a:extLst>
          </p:cNvPr>
          <p:cNvSpPr/>
          <p:nvPr userDrawn="1"/>
        </p:nvSpPr>
        <p:spPr>
          <a:xfrm>
            <a:off x="14298550" y="0"/>
            <a:ext cx="820800" cy="820800"/>
          </a:xfrm>
          <a:prstGeom prst="rect">
            <a:avLst/>
          </a:prstGeom>
          <a:solidFill>
            <a:srgbClr val="009A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8F1B418-9333-5B4A-A159-681A07AE7117}"/>
              </a:ext>
            </a:extLst>
          </p:cNvPr>
          <p:cNvSpPr/>
          <p:nvPr userDrawn="1"/>
        </p:nvSpPr>
        <p:spPr>
          <a:xfrm>
            <a:off x="14676588" y="0"/>
            <a:ext cx="442762" cy="4427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20787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F5E96B-F3D6-934D-8018-BCC94B2C2D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3855700" y="7646010"/>
            <a:ext cx="906820" cy="4508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>
                <a:solidFill>
                  <a:srgbClr val="0062A7"/>
                </a:solidFill>
                <a:latin typeface="Source Sans Pro SemiBold" panose="020B0503030403020204" pitchFamily="34" charset="0"/>
                <a:ea typeface="Source Sans Pro SemiBold" panose="020B0503030403020204" pitchFamily="34" charset="0"/>
              </a:defRPr>
            </a:lvl1pPr>
          </a:lstStyle>
          <a:p>
            <a:fld id="{6381C85A-5637-A748-87DF-212A165ADA2D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7" name="Text Placeholder 17">
            <a:extLst>
              <a:ext uri="{FF2B5EF4-FFF2-40B4-BE49-F238E27FC236}">
                <a16:creationId xmlns:a16="http://schemas.microsoft.com/office/drawing/2014/main" id="{6D0F9492-4B72-C944-96CA-57700EB76951}"/>
              </a:ext>
            </a:extLst>
          </p:cNvPr>
          <p:cNvSpPr txBox="1">
            <a:spLocks/>
          </p:cNvSpPr>
          <p:nvPr userDrawn="1"/>
        </p:nvSpPr>
        <p:spPr>
          <a:xfrm>
            <a:off x="1440289" y="7726641"/>
            <a:ext cx="6434309" cy="43703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1132850" rtl="0" eaLnBrk="1" latinLnBrk="0" hangingPunct="1">
              <a:lnSpc>
                <a:spcPct val="100000"/>
              </a:lnSpc>
              <a:spcBef>
                <a:spcPts val="0"/>
              </a:spcBef>
              <a:buSzPct val="80000"/>
              <a:buFont typeface="Arial" panose="020B0604020202020204" pitchFamily="34" charset="0"/>
              <a:buNone/>
              <a:defRPr sz="1200" b="0" i="0" kern="1200" spc="10" baseline="0">
                <a:solidFill>
                  <a:srgbClr val="0062A7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  <a:cs typeface="+mn-cs"/>
              </a:defRPr>
            </a:lvl1pPr>
            <a:lvl2pPr marL="849638" indent="-283213" algn="l" defTabSz="1132850" rtl="0" eaLnBrk="1" latinLnBrk="0" hangingPunct="1">
              <a:lnSpc>
                <a:spcPct val="90000"/>
              </a:lnSpc>
              <a:spcBef>
                <a:spcPts val="619"/>
              </a:spcBef>
              <a:buFont typeface="Arial" panose="020B0604020202020204" pitchFamily="34" charset="0"/>
              <a:buChar char="•"/>
              <a:defRPr sz="297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16063" indent="-283213" algn="l" defTabSz="1132850" rtl="0" eaLnBrk="1" latinLnBrk="0" hangingPunct="1">
              <a:lnSpc>
                <a:spcPct val="90000"/>
              </a:lnSpc>
              <a:spcBef>
                <a:spcPts val="619"/>
              </a:spcBef>
              <a:buFont typeface="Arial" panose="020B0604020202020204" pitchFamily="34" charset="0"/>
              <a:buChar char="•"/>
              <a:defRPr sz="247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82488" indent="-283213" algn="l" defTabSz="1132850" rtl="0" eaLnBrk="1" latinLnBrk="0" hangingPunct="1">
              <a:lnSpc>
                <a:spcPct val="90000"/>
              </a:lnSpc>
              <a:spcBef>
                <a:spcPts val="619"/>
              </a:spcBef>
              <a:buFont typeface="Arial" panose="020B0604020202020204" pitchFamily="34" charset="0"/>
              <a:buChar char="•"/>
              <a:defRPr sz="22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548913" indent="-283213" algn="l" defTabSz="1132850" rtl="0" eaLnBrk="1" latinLnBrk="0" hangingPunct="1">
              <a:lnSpc>
                <a:spcPct val="90000"/>
              </a:lnSpc>
              <a:spcBef>
                <a:spcPts val="619"/>
              </a:spcBef>
              <a:buFont typeface="Arial" panose="020B0604020202020204" pitchFamily="34" charset="0"/>
              <a:buChar char="•"/>
              <a:defRPr sz="22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115338" indent="-283213" algn="l" defTabSz="1132850" rtl="0" eaLnBrk="1" latinLnBrk="0" hangingPunct="1">
              <a:lnSpc>
                <a:spcPct val="90000"/>
              </a:lnSpc>
              <a:spcBef>
                <a:spcPts val="619"/>
              </a:spcBef>
              <a:buFont typeface="Arial" panose="020B0604020202020204" pitchFamily="34" charset="0"/>
              <a:buChar char="•"/>
              <a:defRPr sz="22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81763" indent="-283213" algn="l" defTabSz="1132850" rtl="0" eaLnBrk="1" latinLnBrk="0" hangingPunct="1">
              <a:lnSpc>
                <a:spcPct val="90000"/>
              </a:lnSpc>
              <a:spcBef>
                <a:spcPts val="619"/>
              </a:spcBef>
              <a:buFont typeface="Arial" panose="020B0604020202020204" pitchFamily="34" charset="0"/>
              <a:buChar char="•"/>
              <a:defRPr sz="22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48188" indent="-283213" algn="l" defTabSz="1132850" rtl="0" eaLnBrk="1" latinLnBrk="0" hangingPunct="1">
              <a:lnSpc>
                <a:spcPct val="90000"/>
              </a:lnSpc>
              <a:spcBef>
                <a:spcPts val="619"/>
              </a:spcBef>
              <a:buFont typeface="Arial" panose="020B0604020202020204" pitchFamily="34" charset="0"/>
              <a:buChar char="•"/>
              <a:defRPr sz="22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14613" indent="-283213" algn="l" defTabSz="1132850" rtl="0" eaLnBrk="1" latinLnBrk="0" hangingPunct="1">
              <a:lnSpc>
                <a:spcPct val="90000"/>
              </a:lnSpc>
              <a:spcBef>
                <a:spcPts val="619"/>
              </a:spcBef>
              <a:buFont typeface="Arial" panose="020B0604020202020204" pitchFamily="34" charset="0"/>
              <a:buChar char="•"/>
              <a:defRPr sz="22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sz="1200" dirty="0" smtClean="0"/>
              <a:t>Machine learning techniques for high-throughout analyses of TR-PES measurements</a:t>
            </a:r>
            <a:endParaRPr lang="en-US" sz="1200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76E0283-7DB6-5E41-A215-B305036A8BEB}"/>
              </a:ext>
            </a:extLst>
          </p:cNvPr>
          <p:cNvGrpSpPr/>
          <p:nvPr userDrawn="1"/>
        </p:nvGrpSpPr>
        <p:grpSpPr>
          <a:xfrm>
            <a:off x="432383" y="7758125"/>
            <a:ext cx="710618" cy="166673"/>
            <a:chOff x="2323728" y="2986415"/>
            <a:chExt cx="16241758" cy="3809444"/>
          </a:xfrm>
        </p:grpSpPr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D7285CFB-8844-2749-8A24-12F3C04E6216}"/>
                </a:ext>
              </a:extLst>
            </p:cNvPr>
            <p:cNvSpPr/>
            <p:nvPr/>
          </p:nvSpPr>
          <p:spPr>
            <a:xfrm>
              <a:off x="7680331" y="3022068"/>
              <a:ext cx="10885155" cy="3773791"/>
            </a:xfrm>
            <a:custGeom>
              <a:avLst/>
              <a:gdLst>
                <a:gd name="connsiteX0" fmla="*/ 2697754 w 10885155"/>
                <a:gd name="connsiteY0" fmla="*/ 791795 h 3773791"/>
                <a:gd name="connsiteX1" fmla="*/ 2697754 w 10885155"/>
                <a:gd name="connsiteY1" fmla="*/ 1815664 h 3773791"/>
                <a:gd name="connsiteX2" fmla="*/ 3145698 w 10885155"/>
                <a:gd name="connsiteY2" fmla="*/ 1815664 h 3773791"/>
                <a:gd name="connsiteX3" fmla="*/ 3192144 w 10885155"/>
                <a:gd name="connsiteY3" fmla="*/ 1814057 h 3773791"/>
                <a:gd name="connsiteX4" fmla="*/ 3236171 w 10885155"/>
                <a:gd name="connsiteY4" fmla="*/ 1809304 h 3773791"/>
                <a:gd name="connsiteX5" fmla="*/ 3277782 w 10885155"/>
                <a:gd name="connsiteY5" fmla="*/ 1801502 h 3773791"/>
                <a:gd name="connsiteX6" fmla="*/ 3316982 w 10885155"/>
                <a:gd name="connsiteY6" fmla="*/ 1790751 h 3773791"/>
                <a:gd name="connsiteX7" fmla="*/ 3353775 w 10885155"/>
                <a:gd name="connsiteY7" fmla="*/ 1777151 h 3773791"/>
                <a:gd name="connsiteX8" fmla="*/ 3388165 w 10885155"/>
                <a:gd name="connsiteY8" fmla="*/ 1760799 h 3773791"/>
                <a:gd name="connsiteX9" fmla="*/ 3420156 w 10885155"/>
                <a:gd name="connsiteY9" fmla="*/ 1741796 h 3773791"/>
                <a:gd name="connsiteX10" fmla="*/ 3449752 w 10885155"/>
                <a:gd name="connsiteY10" fmla="*/ 1720240 h 3773791"/>
                <a:gd name="connsiteX11" fmla="*/ 3476957 w 10885155"/>
                <a:gd name="connsiteY11" fmla="*/ 1696230 h 3773791"/>
                <a:gd name="connsiteX12" fmla="*/ 3501775 w 10885155"/>
                <a:gd name="connsiteY12" fmla="*/ 1669865 h 3773791"/>
                <a:gd name="connsiteX13" fmla="*/ 3524210 w 10885155"/>
                <a:gd name="connsiteY13" fmla="*/ 1641244 h 3773791"/>
                <a:gd name="connsiteX14" fmla="*/ 3544267 w 10885155"/>
                <a:gd name="connsiteY14" fmla="*/ 1610467 h 3773791"/>
                <a:gd name="connsiteX15" fmla="*/ 3561949 w 10885155"/>
                <a:gd name="connsiteY15" fmla="*/ 1577631 h 3773791"/>
                <a:gd name="connsiteX16" fmla="*/ 3577260 w 10885155"/>
                <a:gd name="connsiteY16" fmla="*/ 1542837 h 3773791"/>
                <a:gd name="connsiteX17" fmla="*/ 3590204 w 10885155"/>
                <a:gd name="connsiteY17" fmla="*/ 1506183 h 3773791"/>
                <a:gd name="connsiteX18" fmla="*/ 3600786 w 10885155"/>
                <a:gd name="connsiteY18" fmla="*/ 1467768 h 3773791"/>
                <a:gd name="connsiteX19" fmla="*/ 3609009 w 10885155"/>
                <a:gd name="connsiteY19" fmla="*/ 1427692 h 3773791"/>
                <a:gd name="connsiteX20" fmla="*/ 3614877 w 10885155"/>
                <a:gd name="connsiteY20" fmla="*/ 1386053 h 3773791"/>
                <a:gd name="connsiteX21" fmla="*/ 3618396 w 10885155"/>
                <a:gd name="connsiteY21" fmla="*/ 1342950 h 3773791"/>
                <a:gd name="connsiteX22" fmla="*/ 3619568 w 10885155"/>
                <a:gd name="connsiteY22" fmla="*/ 1298483 h 3773791"/>
                <a:gd name="connsiteX23" fmla="*/ 3618398 w 10885155"/>
                <a:gd name="connsiteY23" fmla="*/ 1254071 h 3773791"/>
                <a:gd name="connsiteX24" fmla="*/ 3614893 w 10885155"/>
                <a:gd name="connsiteY24" fmla="*/ 1211170 h 3773791"/>
                <a:gd name="connsiteX25" fmla="*/ 3609061 w 10885155"/>
                <a:gd name="connsiteY25" fmla="*/ 1169863 h 3773791"/>
                <a:gd name="connsiteX26" fmla="*/ 3600910 w 10885155"/>
                <a:gd name="connsiteY26" fmla="*/ 1130231 h 3773791"/>
                <a:gd name="connsiteX27" fmla="*/ 3590447 w 10885155"/>
                <a:gd name="connsiteY27" fmla="*/ 1092359 h 3773791"/>
                <a:gd name="connsiteX28" fmla="*/ 3577680 w 10885155"/>
                <a:gd name="connsiteY28" fmla="*/ 1056330 h 3773791"/>
                <a:gd name="connsiteX29" fmla="*/ 3562617 w 10885155"/>
                <a:gd name="connsiteY29" fmla="*/ 1022225 h 3773791"/>
                <a:gd name="connsiteX30" fmla="*/ 3545264 w 10885155"/>
                <a:gd name="connsiteY30" fmla="*/ 990128 h 3773791"/>
                <a:gd name="connsiteX31" fmla="*/ 3525631 w 10885155"/>
                <a:gd name="connsiteY31" fmla="*/ 960123 h 3773791"/>
                <a:gd name="connsiteX32" fmla="*/ 3503723 w 10885155"/>
                <a:gd name="connsiteY32" fmla="*/ 932292 h 3773791"/>
                <a:gd name="connsiteX33" fmla="*/ 3479550 w 10885155"/>
                <a:gd name="connsiteY33" fmla="*/ 906717 h 3773791"/>
                <a:gd name="connsiteX34" fmla="*/ 3453118 w 10885155"/>
                <a:gd name="connsiteY34" fmla="*/ 883482 h 3773791"/>
                <a:gd name="connsiteX35" fmla="*/ 3424436 w 10885155"/>
                <a:gd name="connsiteY35" fmla="*/ 862671 h 3773791"/>
                <a:gd name="connsiteX36" fmla="*/ 3393511 w 10885155"/>
                <a:gd name="connsiteY36" fmla="*/ 844364 h 3773791"/>
                <a:gd name="connsiteX37" fmla="*/ 3360350 w 10885155"/>
                <a:gd name="connsiteY37" fmla="*/ 828647 h 3773791"/>
                <a:gd name="connsiteX38" fmla="*/ 3324962 w 10885155"/>
                <a:gd name="connsiteY38" fmla="*/ 815602 h 3773791"/>
                <a:gd name="connsiteX39" fmla="*/ 3287353 w 10885155"/>
                <a:gd name="connsiteY39" fmla="*/ 805311 h 3773791"/>
                <a:gd name="connsiteX40" fmla="*/ 3247532 w 10885155"/>
                <a:gd name="connsiteY40" fmla="*/ 797857 h 3773791"/>
                <a:gd name="connsiteX41" fmla="*/ 3205506 w 10885155"/>
                <a:gd name="connsiteY41" fmla="*/ 793324 h 3773791"/>
                <a:gd name="connsiteX42" fmla="*/ 3161283 w 10885155"/>
                <a:gd name="connsiteY42" fmla="*/ 791795 h 3773791"/>
                <a:gd name="connsiteX43" fmla="*/ 4619761 w 10885155"/>
                <a:gd name="connsiteY43" fmla="*/ 59 h 3773791"/>
                <a:gd name="connsiteX44" fmla="*/ 5609312 w 10885155"/>
                <a:gd name="connsiteY44" fmla="*/ 59 h 3773791"/>
                <a:gd name="connsiteX45" fmla="*/ 6265422 w 10885155"/>
                <a:gd name="connsiteY45" fmla="*/ 2148214 h 3773791"/>
                <a:gd name="connsiteX46" fmla="*/ 6276321 w 10885155"/>
                <a:gd name="connsiteY46" fmla="*/ 2184769 h 3773791"/>
                <a:gd name="connsiteX47" fmla="*/ 6287093 w 10885155"/>
                <a:gd name="connsiteY47" fmla="*/ 2222925 h 3773791"/>
                <a:gd name="connsiteX48" fmla="*/ 6297691 w 10885155"/>
                <a:gd name="connsiteY48" fmla="*/ 2262305 h 3773791"/>
                <a:gd name="connsiteX49" fmla="*/ 6308068 w 10885155"/>
                <a:gd name="connsiteY49" fmla="*/ 2302534 h 3773791"/>
                <a:gd name="connsiteX50" fmla="*/ 6318177 w 10885155"/>
                <a:gd name="connsiteY50" fmla="*/ 2343236 h 3773791"/>
                <a:gd name="connsiteX51" fmla="*/ 6327972 w 10885155"/>
                <a:gd name="connsiteY51" fmla="*/ 2384035 h 3773791"/>
                <a:gd name="connsiteX52" fmla="*/ 6337406 w 10885155"/>
                <a:gd name="connsiteY52" fmla="*/ 2424556 h 3773791"/>
                <a:gd name="connsiteX53" fmla="*/ 6346433 w 10885155"/>
                <a:gd name="connsiteY53" fmla="*/ 2464423 h 3773791"/>
                <a:gd name="connsiteX54" fmla="*/ 6355006 w 10885155"/>
                <a:gd name="connsiteY54" fmla="*/ 2503259 h 3773791"/>
                <a:gd name="connsiteX55" fmla="*/ 6363077 w 10885155"/>
                <a:gd name="connsiteY55" fmla="*/ 2540690 h 3773791"/>
                <a:gd name="connsiteX56" fmla="*/ 6370602 w 10885155"/>
                <a:gd name="connsiteY56" fmla="*/ 2576339 h 3773791"/>
                <a:gd name="connsiteX57" fmla="*/ 6377532 w 10885155"/>
                <a:gd name="connsiteY57" fmla="*/ 2609831 h 3773791"/>
                <a:gd name="connsiteX58" fmla="*/ 6383822 w 10885155"/>
                <a:gd name="connsiteY58" fmla="*/ 2640790 h 3773791"/>
                <a:gd name="connsiteX59" fmla="*/ 6389425 w 10885155"/>
                <a:gd name="connsiteY59" fmla="*/ 2668840 h 3773791"/>
                <a:gd name="connsiteX60" fmla="*/ 6394293 w 10885155"/>
                <a:gd name="connsiteY60" fmla="*/ 2693606 h 3773791"/>
                <a:gd name="connsiteX61" fmla="*/ 6401642 w 10885155"/>
                <a:gd name="connsiteY61" fmla="*/ 2731781 h 3773791"/>
                <a:gd name="connsiteX62" fmla="*/ 6405994 w 10885155"/>
                <a:gd name="connsiteY62" fmla="*/ 2755016 h 3773791"/>
                <a:gd name="connsiteX63" fmla="*/ 6416484 w 10885155"/>
                <a:gd name="connsiteY63" fmla="*/ 2755016 h 3773791"/>
                <a:gd name="connsiteX64" fmla="*/ 6426154 w 10885155"/>
                <a:gd name="connsiteY64" fmla="*/ 2702319 h 3773791"/>
                <a:gd name="connsiteX65" fmla="*/ 6434914 w 10885155"/>
                <a:gd name="connsiteY65" fmla="*/ 2654707 h 3773791"/>
                <a:gd name="connsiteX66" fmla="*/ 6442869 w 10885155"/>
                <a:gd name="connsiteY66" fmla="*/ 2611723 h 3773791"/>
                <a:gd name="connsiteX67" fmla="*/ 6450123 w 10885155"/>
                <a:gd name="connsiteY67" fmla="*/ 2572913 h 3773791"/>
                <a:gd name="connsiteX68" fmla="*/ 6462955 w 10885155"/>
                <a:gd name="connsiteY68" fmla="*/ 2505993 h 3773791"/>
                <a:gd name="connsiteX69" fmla="*/ 6474253 w 10885155"/>
                <a:gd name="connsiteY69" fmla="*/ 2450307 h 3773791"/>
                <a:gd name="connsiteX70" fmla="*/ 6484860 w 10885155"/>
                <a:gd name="connsiteY70" fmla="*/ 2402214 h 3773791"/>
                <a:gd name="connsiteX71" fmla="*/ 6495619 w 10885155"/>
                <a:gd name="connsiteY71" fmla="*/ 2358074 h 3773791"/>
                <a:gd name="connsiteX72" fmla="*/ 6507376 w 10885155"/>
                <a:gd name="connsiteY72" fmla="*/ 2314244 h 3773791"/>
                <a:gd name="connsiteX73" fmla="*/ 6520971 w 10885155"/>
                <a:gd name="connsiteY73" fmla="*/ 2267084 h 3773791"/>
                <a:gd name="connsiteX74" fmla="*/ 6537250 w 10885155"/>
                <a:gd name="connsiteY74" fmla="*/ 2212955 h 3773791"/>
                <a:gd name="connsiteX75" fmla="*/ 6557056 w 10885155"/>
                <a:gd name="connsiteY75" fmla="*/ 2148214 h 3773791"/>
                <a:gd name="connsiteX76" fmla="*/ 7223656 w 10885155"/>
                <a:gd name="connsiteY76" fmla="*/ 59 h 3773791"/>
                <a:gd name="connsiteX77" fmla="*/ 8197623 w 10885155"/>
                <a:gd name="connsiteY77" fmla="*/ 59 h 3773791"/>
                <a:gd name="connsiteX78" fmla="*/ 6885111 w 10885155"/>
                <a:gd name="connsiteY78" fmla="*/ 3773791 h 3773791"/>
                <a:gd name="connsiteX79" fmla="*/ 5937367 w 10885155"/>
                <a:gd name="connsiteY79" fmla="*/ 3773791 h 3773791"/>
                <a:gd name="connsiteX80" fmla="*/ 1786428 w 10885155"/>
                <a:gd name="connsiteY80" fmla="*/ 59 h 3773791"/>
                <a:gd name="connsiteX81" fmla="*/ 3333177 w 10885155"/>
                <a:gd name="connsiteY81" fmla="*/ 59 h 3773791"/>
                <a:gd name="connsiteX82" fmla="*/ 3439965 w 10885155"/>
                <a:gd name="connsiteY82" fmla="*/ 4057 h 3773791"/>
                <a:gd name="connsiteX83" fmla="*/ 3543047 w 10885155"/>
                <a:gd name="connsiteY83" fmla="*/ 15892 h 3773791"/>
                <a:gd name="connsiteX84" fmla="*/ 3642234 w 10885155"/>
                <a:gd name="connsiteY84" fmla="*/ 35327 h 3773791"/>
                <a:gd name="connsiteX85" fmla="*/ 3737332 w 10885155"/>
                <a:gd name="connsiteY85" fmla="*/ 62125 h 3773791"/>
                <a:gd name="connsiteX86" fmla="*/ 3828150 w 10885155"/>
                <a:gd name="connsiteY86" fmla="*/ 96047 h 3773791"/>
                <a:gd name="connsiteX87" fmla="*/ 3914497 w 10885155"/>
                <a:gd name="connsiteY87" fmla="*/ 136858 h 3773791"/>
                <a:gd name="connsiteX88" fmla="*/ 3996182 w 10885155"/>
                <a:gd name="connsiteY88" fmla="*/ 184318 h 3773791"/>
                <a:gd name="connsiteX89" fmla="*/ 4073012 w 10885155"/>
                <a:gd name="connsiteY89" fmla="*/ 238192 h 3773791"/>
                <a:gd name="connsiteX90" fmla="*/ 4144797 w 10885155"/>
                <a:gd name="connsiteY90" fmla="*/ 298241 h 3773791"/>
                <a:gd name="connsiteX91" fmla="*/ 4211344 w 10885155"/>
                <a:gd name="connsiteY91" fmla="*/ 364229 h 3773791"/>
                <a:gd name="connsiteX92" fmla="*/ 4272462 w 10885155"/>
                <a:gd name="connsiteY92" fmla="*/ 435917 h 3773791"/>
                <a:gd name="connsiteX93" fmla="*/ 4327960 w 10885155"/>
                <a:gd name="connsiteY93" fmla="*/ 513069 h 3773791"/>
                <a:gd name="connsiteX94" fmla="*/ 4377646 w 10885155"/>
                <a:gd name="connsiteY94" fmla="*/ 595447 h 3773791"/>
                <a:gd name="connsiteX95" fmla="*/ 4421329 w 10885155"/>
                <a:gd name="connsiteY95" fmla="*/ 682814 h 3773791"/>
                <a:gd name="connsiteX96" fmla="*/ 4458817 w 10885155"/>
                <a:gd name="connsiteY96" fmla="*/ 774932 h 3773791"/>
                <a:gd name="connsiteX97" fmla="*/ 4489918 w 10885155"/>
                <a:gd name="connsiteY97" fmla="*/ 871564 h 3773791"/>
                <a:gd name="connsiteX98" fmla="*/ 4514441 w 10885155"/>
                <a:gd name="connsiteY98" fmla="*/ 972472 h 3773791"/>
                <a:gd name="connsiteX99" fmla="*/ 4532195 w 10885155"/>
                <a:gd name="connsiteY99" fmla="*/ 1077420 h 3773791"/>
                <a:gd name="connsiteX100" fmla="*/ 4542988 w 10885155"/>
                <a:gd name="connsiteY100" fmla="*/ 1186169 h 3773791"/>
                <a:gd name="connsiteX101" fmla="*/ 4546628 w 10885155"/>
                <a:gd name="connsiteY101" fmla="*/ 1298483 h 3773791"/>
                <a:gd name="connsiteX102" fmla="*/ 4542988 w 10885155"/>
                <a:gd name="connsiteY102" fmla="*/ 1410852 h 3773791"/>
                <a:gd name="connsiteX103" fmla="*/ 4532195 w 10885155"/>
                <a:gd name="connsiteY103" fmla="*/ 1519803 h 3773791"/>
                <a:gd name="connsiteX104" fmla="*/ 4514441 w 10885155"/>
                <a:gd name="connsiteY104" fmla="*/ 1625082 h 3773791"/>
                <a:gd name="connsiteX105" fmla="*/ 4489918 w 10885155"/>
                <a:gd name="connsiteY105" fmla="*/ 1726435 h 3773791"/>
                <a:gd name="connsiteX106" fmla="*/ 4458817 w 10885155"/>
                <a:gd name="connsiteY106" fmla="*/ 1823609 h 3773791"/>
                <a:gd name="connsiteX107" fmla="*/ 4421329 w 10885155"/>
                <a:gd name="connsiteY107" fmla="*/ 1916352 h 3773791"/>
                <a:gd name="connsiteX108" fmla="*/ 4377646 w 10885155"/>
                <a:gd name="connsiteY108" fmla="*/ 2004408 h 3773791"/>
                <a:gd name="connsiteX109" fmla="*/ 4327960 w 10885155"/>
                <a:gd name="connsiteY109" fmla="*/ 2087525 h 3773791"/>
                <a:gd name="connsiteX110" fmla="*/ 4272462 w 10885155"/>
                <a:gd name="connsiteY110" fmla="*/ 2165449 h 3773791"/>
                <a:gd name="connsiteX111" fmla="*/ 4211344 w 10885155"/>
                <a:gd name="connsiteY111" fmla="*/ 2237927 h 3773791"/>
                <a:gd name="connsiteX112" fmla="*/ 4144797 w 10885155"/>
                <a:gd name="connsiteY112" fmla="*/ 2304705 h 3773791"/>
                <a:gd name="connsiteX113" fmla="*/ 4073012 w 10885155"/>
                <a:gd name="connsiteY113" fmla="*/ 2365530 h 3773791"/>
                <a:gd name="connsiteX114" fmla="*/ 3996182 w 10885155"/>
                <a:gd name="connsiteY114" fmla="*/ 2420148 h 3773791"/>
                <a:gd name="connsiteX115" fmla="*/ 3914497 w 10885155"/>
                <a:gd name="connsiteY115" fmla="*/ 2468306 h 3773791"/>
                <a:gd name="connsiteX116" fmla="*/ 3828150 w 10885155"/>
                <a:gd name="connsiteY116" fmla="*/ 2509751 h 3773791"/>
                <a:gd name="connsiteX117" fmla="*/ 3737332 w 10885155"/>
                <a:gd name="connsiteY117" fmla="*/ 2544228 h 3773791"/>
                <a:gd name="connsiteX118" fmla="*/ 3642234 w 10885155"/>
                <a:gd name="connsiteY118" fmla="*/ 2571485 h 3773791"/>
                <a:gd name="connsiteX119" fmla="*/ 3543047 w 10885155"/>
                <a:gd name="connsiteY119" fmla="*/ 2591269 h 3773791"/>
                <a:gd name="connsiteX120" fmla="*/ 3439965 w 10885155"/>
                <a:gd name="connsiteY120" fmla="*/ 2603324 h 3773791"/>
                <a:gd name="connsiteX121" fmla="*/ 3333177 w 10885155"/>
                <a:gd name="connsiteY121" fmla="*/ 2607399 h 3773791"/>
                <a:gd name="connsiteX122" fmla="*/ 2697754 w 10885155"/>
                <a:gd name="connsiteY122" fmla="*/ 2607399 h 3773791"/>
                <a:gd name="connsiteX123" fmla="*/ 2697754 w 10885155"/>
                <a:gd name="connsiteY123" fmla="*/ 3773791 h 3773791"/>
                <a:gd name="connsiteX124" fmla="*/ 1786428 w 10885155"/>
                <a:gd name="connsiteY124" fmla="*/ 3773791 h 3773791"/>
                <a:gd name="connsiteX125" fmla="*/ 0 w 10885155"/>
                <a:gd name="connsiteY125" fmla="*/ 59 h 3773791"/>
                <a:gd name="connsiteX126" fmla="*/ 911322 w 10885155"/>
                <a:gd name="connsiteY126" fmla="*/ 59 h 3773791"/>
                <a:gd name="connsiteX127" fmla="*/ 911322 w 10885155"/>
                <a:gd name="connsiteY127" fmla="*/ 3773791 h 3773791"/>
                <a:gd name="connsiteX128" fmla="*/ 736284 w 10885155"/>
                <a:gd name="connsiteY128" fmla="*/ 3773791 h 3773791"/>
                <a:gd name="connsiteX129" fmla="*/ 675905 w 10885155"/>
                <a:gd name="connsiteY129" fmla="*/ 3771318 h 3773791"/>
                <a:gd name="connsiteX130" fmla="*/ 616869 w 10885155"/>
                <a:gd name="connsiteY130" fmla="*/ 3764026 h 3773791"/>
                <a:gd name="connsiteX131" fmla="*/ 559365 w 10885155"/>
                <a:gd name="connsiteY131" fmla="*/ 3752107 h 3773791"/>
                <a:gd name="connsiteX132" fmla="*/ 503583 w 10885155"/>
                <a:gd name="connsiteY132" fmla="*/ 3735753 h 3773791"/>
                <a:gd name="connsiteX133" fmla="*/ 449713 w 10885155"/>
                <a:gd name="connsiteY133" fmla="*/ 3715157 h 3773791"/>
                <a:gd name="connsiteX134" fmla="*/ 397944 w 10885155"/>
                <a:gd name="connsiteY134" fmla="*/ 3690510 h 3773791"/>
                <a:gd name="connsiteX135" fmla="*/ 348466 w 10885155"/>
                <a:gd name="connsiteY135" fmla="*/ 3662004 h 3773791"/>
                <a:gd name="connsiteX136" fmla="*/ 301469 w 10885155"/>
                <a:gd name="connsiteY136" fmla="*/ 3629831 h 3773791"/>
                <a:gd name="connsiteX137" fmla="*/ 257141 w 10885155"/>
                <a:gd name="connsiteY137" fmla="*/ 3594183 h 3773791"/>
                <a:gd name="connsiteX138" fmla="*/ 215674 w 10885155"/>
                <a:gd name="connsiteY138" fmla="*/ 3555252 h 3773791"/>
                <a:gd name="connsiteX139" fmla="*/ 177256 w 10885155"/>
                <a:gd name="connsiteY139" fmla="*/ 3513231 h 3773791"/>
                <a:gd name="connsiteX140" fmla="*/ 142076 w 10885155"/>
                <a:gd name="connsiteY140" fmla="*/ 3468310 h 3773791"/>
                <a:gd name="connsiteX141" fmla="*/ 110326 w 10885155"/>
                <a:gd name="connsiteY141" fmla="*/ 3420683 h 3773791"/>
                <a:gd name="connsiteX142" fmla="*/ 82193 w 10885155"/>
                <a:gd name="connsiteY142" fmla="*/ 3370540 h 3773791"/>
                <a:gd name="connsiteX143" fmla="*/ 57868 w 10885155"/>
                <a:gd name="connsiteY143" fmla="*/ 3318074 h 3773791"/>
                <a:gd name="connsiteX144" fmla="*/ 37541 w 10885155"/>
                <a:gd name="connsiteY144" fmla="*/ 3263478 h 3773791"/>
                <a:gd name="connsiteX145" fmla="*/ 21401 w 10885155"/>
                <a:gd name="connsiteY145" fmla="*/ 3206942 h 3773791"/>
                <a:gd name="connsiteX146" fmla="*/ 9638 w 10885155"/>
                <a:gd name="connsiteY146" fmla="*/ 3148659 h 3773791"/>
                <a:gd name="connsiteX147" fmla="*/ 2441 w 10885155"/>
                <a:gd name="connsiteY147" fmla="*/ 3088821 h 3773791"/>
                <a:gd name="connsiteX148" fmla="*/ 0 w 10885155"/>
                <a:gd name="connsiteY148" fmla="*/ 3027619 h 3773791"/>
                <a:gd name="connsiteX149" fmla="*/ 8604072 w 10885155"/>
                <a:gd name="connsiteY149" fmla="*/ 0 h 3773791"/>
                <a:gd name="connsiteX150" fmla="*/ 10885155 w 10885155"/>
                <a:gd name="connsiteY150" fmla="*/ 0 h 3773791"/>
                <a:gd name="connsiteX151" fmla="*/ 10885155 w 10885155"/>
                <a:gd name="connsiteY151" fmla="*/ 791880 h 3773791"/>
                <a:gd name="connsiteX152" fmla="*/ 9515393 w 10885155"/>
                <a:gd name="connsiteY152" fmla="*/ 791880 h 3773791"/>
                <a:gd name="connsiteX153" fmla="*/ 9515393 w 10885155"/>
                <a:gd name="connsiteY153" fmla="*/ 1583467 h 3773791"/>
                <a:gd name="connsiteX154" fmla="*/ 10650765 w 10885155"/>
                <a:gd name="connsiteY154" fmla="*/ 1583467 h 3773791"/>
                <a:gd name="connsiteX155" fmla="*/ 10650765 w 10885155"/>
                <a:gd name="connsiteY155" fmla="*/ 2375198 h 3773791"/>
                <a:gd name="connsiteX156" fmla="*/ 9515393 w 10885155"/>
                <a:gd name="connsiteY156" fmla="*/ 2375198 h 3773791"/>
                <a:gd name="connsiteX157" fmla="*/ 9515393 w 10885155"/>
                <a:gd name="connsiteY157" fmla="*/ 3773732 h 3773791"/>
                <a:gd name="connsiteX158" fmla="*/ 8604072 w 10885155"/>
                <a:gd name="connsiteY158" fmla="*/ 3773732 h 3773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</a:cxnLst>
              <a:rect l="l" t="t" r="r" b="b"/>
              <a:pathLst>
                <a:path w="10885155" h="3773791">
                  <a:moveTo>
                    <a:pt x="2697754" y="791795"/>
                  </a:moveTo>
                  <a:lnTo>
                    <a:pt x="2697754" y="1815664"/>
                  </a:lnTo>
                  <a:lnTo>
                    <a:pt x="3145698" y="1815664"/>
                  </a:lnTo>
                  <a:lnTo>
                    <a:pt x="3192144" y="1814057"/>
                  </a:lnTo>
                  <a:lnTo>
                    <a:pt x="3236171" y="1809304"/>
                  </a:lnTo>
                  <a:lnTo>
                    <a:pt x="3277782" y="1801502"/>
                  </a:lnTo>
                  <a:lnTo>
                    <a:pt x="3316982" y="1790751"/>
                  </a:lnTo>
                  <a:lnTo>
                    <a:pt x="3353775" y="1777151"/>
                  </a:lnTo>
                  <a:lnTo>
                    <a:pt x="3388165" y="1760799"/>
                  </a:lnTo>
                  <a:lnTo>
                    <a:pt x="3420156" y="1741796"/>
                  </a:lnTo>
                  <a:lnTo>
                    <a:pt x="3449752" y="1720240"/>
                  </a:lnTo>
                  <a:lnTo>
                    <a:pt x="3476957" y="1696230"/>
                  </a:lnTo>
                  <a:lnTo>
                    <a:pt x="3501775" y="1669865"/>
                  </a:lnTo>
                  <a:lnTo>
                    <a:pt x="3524210" y="1641244"/>
                  </a:lnTo>
                  <a:lnTo>
                    <a:pt x="3544267" y="1610467"/>
                  </a:lnTo>
                  <a:lnTo>
                    <a:pt x="3561949" y="1577631"/>
                  </a:lnTo>
                  <a:lnTo>
                    <a:pt x="3577260" y="1542837"/>
                  </a:lnTo>
                  <a:lnTo>
                    <a:pt x="3590204" y="1506183"/>
                  </a:lnTo>
                  <a:lnTo>
                    <a:pt x="3600786" y="1467768"/>
                  </a:lnTo>
                  <a:lnTo>
                    <a:pt x="3609009" y="1427692"/>
                  </a:lnTo>
                  <a:lnTo>
                    <a:pt x="3614877" y="1386053"/>
                  </a:lnTo>
                  <a:lnTo>
                    <a:pt x="3618396" y="1342950"/>
                  </a:lnTo>
                  <a:lnTo>
                    <a:pt x="3619568" y="1298483"/>
                  </a:lnTo>
                  <a:lnTo>
                    <a:pt x="3618398" y="1254071"/>
                  </a:lnTo>
                  <a:lnTo>
                    <a:pt x="3614893" y="1211170"/>
                  </a:lnTo>
                  <a:lnTo>
                    <a:pt x="3609061" y="1169863"/>
                  </a:lnTo>
                  <a:lnTo>
                    <a:pt x="3600910" y="1130231"/>
                  </a:lnTo>
                  <a:lnTo>
                    <a:pt x="3590447" y="1092359"/>
                  </a:lnTo>
                  <a:lnTo>
                    <a:pt x="3577680" y="1056330"/>
                  </a:lnTo>
                  <a:lnTo>
                    <a:pt x="3562617" y="1022225"/>
                  </a:lnTo>
                  <a:lnTo>
                    <a:pt x="3545264" y="990128"/>
                  </a:lnTo>
                  <a:lnTo>
                    <a:pt x="3525631" y="960123"/>
                  </a:lnTo>
                  <a:lnTo>
                    <a:pt x="3503723" y="932292"/>
                  </a:lnTo>
                  <a:lnTo>
                    <a:pt x="3479550" y="906717"/>
                  </a:lnTo>
                  <a:lnTo>
                    <a:pt x="3453118" y="883482"/>
                  </a:lnTo>
                  <a:lnTo>
                    <a:pt x="3424436" y="862671"/>
                  </a:lnTo>
                  <a:lnTo>
                    <a:pt x="3393511" y="844364"/>
                  </a:lnTo>
                  <a:lnTo>
                    <a:pt x="3360350" y="828647"/>
                  </a:lnTo>
                  <a:lnTo>
                    <a:pt x="3324962" y="815602"/>
                  </a:lnTo>
                  <a:lnTo>
                    <a:pt x="3287353" y="805311"/>
                  </a:lnTo>
                  <a:lnTo>
                    <a:pt x="3247532" y="797857"/>
                  </a:lnTo>
                  <a:lnTo>
                    <a:pt x="3205506" y="793324"/>
                  </a:lnTo>
                  <a:lnTo>
                    <a:pt x="3161283" y="791795"/>
                  </a:lnTo>
                  <a:close/>
                  <a:moveTo>
                    <a:pt x="4619761" y="59"/>
                  </a:moveTo>
                  <a:lnTo>
                    <a:pt x="5609312" y="59"/>
                  </a:lnTo>
                  <a:lnTo>
                    <a:pt x="6265422" y="2148214"/>
                  </a:lnTo>
                  <a:lnTo>
                    <a:pt x="6276321" y="2184769"/>
                  </a:lnTo>
                  <a:lnTo>
                    <a:pt x="6287093" y="2222925"/>
                  </a:lnTo>
                  <a:lnTo>
                    <a:pt x="6297691" y="2262305"/>
                  </a:lnTo>
                  <a:lnTo>
                    <a:pt x="6308068" y="2302534"/>
                  </a:lnTo>
                  <a:lnTo>
                    <a:pt x="6318177" y="2343236"/>
                  </a:lnTo>
                  <a:lnTo>
                    <a:pt x="6327972" y="2384035"/>
                  </a:lnTo>
                  <a:lnTo>
                    <a:pt x="6337406" y="2424556"/>
                  </a:lnTo>
                  <a:lnTo>
                    <a:pt x="6346433" y="2464423"/>
                  </a:lnTo>
                  <a:lnTo>
                    <a:pt x="6355006" y="2503259"/>
                  </a:lnTo>
                  <a:lnTo>
                    <a:pt x="6363077" y="2540690"/>
                  </a:lnTo>
                  <a:lnTo>
                    <a:pt x="6370602" y="2576339"/>
                  </a:lnTo>
                  <a:lnTo>
                    <a:pt x="6377532" y="2609831"/>
                  </a:lnTo>
                  <a:lnTo>
                    <a:pt x="6383822" y="2640790"/>
                  </a:lnTo>
                  <a:lnTo>
                    <a:pt x="6389425" y="2668840"/>
                  </a:lnTo>
                  <a:lnTo>
                    <a:pt x="6394293" y="2693606"/>
                  </a:lnTo>
                  <a:lnTo>
                    <a:pt x="6401642" y="2731781"/>
                  </a:lnTo>
                  <a:lnTo>
                    <a:pt x="6405994" y="2755016"/>
                  </a:lnTo>
                  <a:lnTo>
                    <a:pt x="6416484" y="2755016"/>
                  </a:lnTo>
                  <a:lnTo>
                    <a:pt x="6426154" y="2702319"/>
                  </a:lnTo>
                  <a:lnTo>
                    <a:pt x="6434914" y="2654707"/>
                  </a:lnTo>
                  <a:lnTo>
                    <a:pt x="6442869" y="2611723"/>
                  </a:lnTo>
                  <a:lnTo>
                    <a:pt x="6450123" y="2572913"/>
                  </a:lnTo>
                  <a:lnTo>
                    <a:pt x="6462955" y="2505993"/>
                  </a:lnTo>
                  <a:lnTo>
                    <a:pt x="6474253" y="2450307"/>
                  </a:lnTo>
                  <a:lnTo>
                    <a:pt x="6484860" y="2402214"/>
                  </a:lnTo>
                  <a:lnTo>
                    <a:pt x="6495619" y="2358074"/>
                  </a:lnTo>
                  <a:lnTo>
                    <a:pt x="6507376" y="2314244"/>
                  </a:lnTo>
                  <a:lnTo>
                    <a:pt x="6520971" y="2267084"/>
                  </a:lnTo>
                  <a:lnTo>
                    <a:pt x="6537250" y="2212955"/>
                  </a:lnTo>
                  <a:lnTo>
                    <a:pt x="6557056" y="2148214"/>
                  </a:lnTo>
                  <a:lnTo>
                    <a:pt x="7223656" y="59"/>
                  </a:lnTo>
                  <a:lnTo>
                    <a:pt x="8197623" y="59"/>
                  </a:lnTo>
                  <a:lnTo>
                    <a:pt x="6885111" y="3773791"/>
                  </a:lnTo>
                  <a:lnTo>
                    <a:pt x="5937367" y="3773791"/>
                  </a:lnTo>
                  <a:close/>
                  <a:moveTo>
                    <a:pt x="1786428" y="59"/>
                  </a:moveTo>
                  <a:lnTo>
                    <a:pt x="3333177" y="59"/>
                  </a:lnTo>
                  <a:lnTo>
                    <a:pt x="3439965" y="4057"/>
                  </a:lnTo>
                  <a:lnTo>
                    <a:pt x="3543047" y="15892"/>
                  </a:lnTo>
                  <a:lnTo>
                    <a:pt x="3642234" y="35327"/>
                  </a:lnTo>
                  <a:lnTo>
                    <a:pt x="3737332" y="62125"/>
                  </a:lnTo>
                  <a:lnTo>
                    <a:pt x="3828150" y="96047"/>
                  </a:lnTo>
                  <a:lnTo>
                    <a:pt x="3914497" y="136858"/>
                  </a:lnTo>
                  <a:lnTo>
                    <a:pt x="3996182" y="184318"/>
                  </a:lnTo>
                  <a:lnTo>
                    <a:pt x="4073012" y="238192"/>
                  </a:lnTo>
                  <a:lnTo>
                    <a:pt x="4144797" y="298241"/>
                  </a:lnTo>
                  <a:lnTo>
                    <a:pt x="4211344" y="364229"/>
                  </a:lnTo>
                  <a:lnTo>
                    <a:pt x="4272462" y="435917"/>
                  </a:lnTo>
                  <a:lnTo>
                    <a:pt x="4327960" y="513069"/>
                  </a:lnTo>
                  <a:lnTo>
                    <a:pt x="4377646" y="595447"/>
                  </a:lnTo>
                  <a:lnTo>
                    <a:pt x="4421329" y="682814"/>
                  </a:lnTo>
                  <a:lnTo>
                    <a:pt x="4458817" y="774932"/>
                  </a:lnTo>
                  <a:lnTo>
                    <a:pt x="4489918" y="871564"/>
                  </a:lnTo>
                  <a:lnTo>
                    <a:pt x="4514441" y="972472"/>
                  </a:lnTo>
                  <a:lnTo>
                    <a:pt x="4532195" y="1077420"/>
                  </a:lnTo>
                  <a:lnTo>
                    <a:pt x="4542988" y="1186169"/>
                  </a:lnTo>
                  <a:lnTo>
                    <a:pt x="4546628" y="1298483"/>
                  </a:lnTo>
                  <a:lnTo>
                    <a:pt x="4542988" y="1410852"/>
                  </a:lnTo>
                  <a:lnTo>
                    <a:pt x="4532195" y="1519803"/>
                  </a:lnTo>
                  <a:lnTo>
                    <a:pt x="4514441" y="1625082"/>
                  </a:lnTo>
                  <a:lnTo>
                    <a:pt x="4489918" y="1726435"/>
                  </a:lnTo>
                  <a:lnTo>
                    <a:pt x="4458817" y="1823609"/>
                  </a:lnTo>
                  <a:lnTo>
                    <a:pt x="4421329" y="1916352"/>
                  </a:lnTo>
                  <a:lnTo>
                    <a:pt x="4377646" y="2004408"/>
                  </a:lnTo>
                  <a:lnTo>
                    <a:pt x="4327960" y="2087525"/>
                  </a:lnTo>
                  <a:lnTo>
                    <a:pt x="4272462" y="2165449"/>
                  </a:lnTo>
                  <a:lnTo>
                    <a:pt x="4211344" y="2237927"/>
                  </a:lnTo>
                  <a:lnTo>
                    <a:pt x="4144797" y="2304705"/>
                  </a:lnTo>
                  <a:lnTo>
                    <a:pt x="4073012" y="2365530"/>
                  </a:lnTo>
                  <a:lnTo>
                    <a:pt x="3996182" y="2420148"/>
                  </a:lnTo>
                  <a:lnTo>
                    <a:pt x="3914497" y="2468306"/>
                  </a:lnTo>
                  <a:lnTo>
                    <a:pt x="3828150" y="2509751"/>
                  </a:lnTo>
                  <a:lnTo>
                    <a:pt x="3737332" y="2544228"/>
                  </a:lnTo>
                  <a:lnTo>
                    <a:pt x="3642234" y="2571485"/>
                  </a:lnTo>
                  <a:lnTo>
                    <a:pt x="3543047" y="2591269"/>
                  </a:lnTo>
                  <a:lnTo>
                    <a:pt x="3439965" y="2603324"/>
                  </a:lnTo>
                  <a:lnTo>
                    <a:pt x="3333177" y="2607399"/>
                  </a:lnTo>
                  <a:lnTo>
                    <a:pt x="2697754" y="2607399"/>
                  </a:lnTo>
                  <a:lnTo>
                    <a:pt x="2697754" y="3773791"/>
                  </a:lnTo>
                  <a:lnTo>
                    <a:pt x="1786428" y="3773791"/>
                  </a:lnTo>
                  <a:close/>
                  <a:moveTo>
                    <a:pt x="0" y="59"/>
                  </a:moveTo>
                  <a:lnTo>
                    <a:pt x="911322" y="59"/>
                  </a:lnTo>
                  <a:lnTo>
                    <a:pt x="911322" y="3773791"/>
                  </a:lnTo>
                  <a:lnTo>
                    <a:pt x="736284" y="3773791"/>
                  </a:lnTo>
                  <a:lnTo>
                    <a:pt x="675905" y="3771318"/>
                  </a:lnTo>
                  <a:lnTo>
                    <a:pt x="616869" y="3764026"/>
                  </a:lnTo>
                  <a:lnTo>
                    <a:pt x="559365" y="3752107"/>
                  </a:lnTo>
                  <a:lnTo>
                    <a:pt x="503583" y="3735753"/>
                  </a:lnTo>
                  <a:lnTo>
                    <a:pt x="449713" y="3715157"/>
                  </a:lnTo>
                  <a:lnTo>
                    <a:pt x="397944" y="3690510"/>
                  </a:lnTo>
                  <a:lnTo>
                    <a:pt x="348466" y="3662004"/>
                  </a:lnTo>
                  <a:lnTo>
                    <a:pt x="301469" y="3629831"/>
                  </a:lnTo>
                  <a:lnTo>
                    <a:pt x="257141" y="3594183"/>
                  </a:lnTo>
                  <a:lnTo>
                    <a:pt x="215674" y="3555252"/>
                  </a:lnTo>
                  <a:lnTo>
                    <a:pt x="177256" y="3513231"/>
                  </a:lnTo>
                  <a:lnTo>
                    <a:pt x="142076" y="3468310"/>
                  </a:lnTo>
                  <a:lnTo>
                    <a:pt x="110326" y="3420683"/>
                  </a:lnTo>
                  <a:lnTo>
                    <a:pt x="82193" y="3370540"/>
                  </a:lnTo>
                  <a:lnTo>
                    <a:pt x="57868" y="3318074"/>
                  </a:lnTo>
                  <a:lnTo>
                    <a:pt x="37541" y="3263478"/>
                  </a:lnTo>
                  <a:lnTo>
                    <a:pt x="21401" y="3206942"/>
                  </a:lnTo>
                  <a:lnTo>
                    <a:pt x="9638" y="3148659"/>
                  </a:lnTo>
                  <a:lnTo>
                    <a:pt x="2441" y="3088821"/>
                  </a:lnTo>
                  <a:lnTo>
                    <a:pt x="0" y="3027619"/>
                  </a:lnTo>
                  <a:close/>
                  <a:moveTo>
                    <a:pt x="8604072" y="0"/>
                  </a:moveTo>
                  <a:lnTo>
                    <a:pt x="10885155" y="0"/>
                  </a:lnTo>
                  <a:lnTo>
                    <a:pt x="10885155" y="791880"/>
                  </a:lnTo>
                  <a:lnTo>
                    <a:pt x="9515393" y="791880"/>
                  </a:lnTo>
                  <a:lnTo>
                    <a:pt x="9515393" y="1583467"/>
                  </a:lnTo>
                  <a:lnTo>
                    <a:pt x="10650765" y="1583467"/>
                  </a:lnTo>
                  <a:lnTo>
                    <a:pt x="10650765" y="2375198"/>
                  </a:lnTo>
                  <a:lnTo>
                    <a:pt x="9515393" y="2375198"/>
                  </a:lnTo>
                  <a:lnTo>
                    <a:pt x="9515393" y="3773732"/>
                  </a:lnTo>
                  <a:lnTo>
                    <a:pt x="8604072" y="3773732"/>
                  </a:lnTo>
                  <a:close/>
                </a:path>
              </a:pathLst>
            </a:custGeom>
            <a:solidFill>
              <a:srgbClr val="0061A8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 dirty="0"/>
            </a:p>
          </p:txBody>
        </p:sp>
        <p:sp>
          <p:nvSpPr>
            <p:cNvPr id="10" name="object 4">
              <a:extLst>
                <a:ext uri="{FF2B5EF4-FFF2-40B4-BE49-F238E27FC236}">
                  <a16:creationId xmlns:a16="http://schemas.microsoft.com/office/drawing/2014/main" id="{BAC503E2-396E-D643-9F4A-B9C19DB62358}"/>
                </a:ext>
              </a:extLst>
            </p:cNvPr>
            <p:cNvSpPr/>
            <p:nvPr/>
          </p:nvSpPr>
          <p:spPr>
            <a:xfrm>
              <a:off x="2323728" y="2986415"/>
              <a:ext cx="3723681" cy="3773732"/>
            </a:xfrm>
            <a:custGeom>
              <a:avLst/>
              <a:gdLst/>
              <a:ahLst/>
              <a:cxnLst/>
              <a:rect l="l" t="t" r="r" b="b"/>
              <a:pathLst>
                <a:path w="3723681" h="3773732">
                  <a:moveTo>
                    <a:pt x="0" y="3773732"/>
                  </a:moveTo>
                  <a:lnTo>
                    <a:pt x="3723681" y="3773732"/>
                  </a:lnTo>
                  <a:lnTo>
                    <a:pt x="3723681" y="0"/>
                  </a:lnTo>
                  <a:lnTo>
                    <a:pt x="0" y="0"/>
                  </a:lnTo>
                  <a:lnTo>
                    <a:pt x="0" y="3773732"/>
                  </a:lnTo>
                  <a:close/>
                </a:path>
              </a:pathLst>
            </a:custGeom>
            <a:solidFill>
              <a:srgbClr val="0061A8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 dirty="0"/>
            </a:p>
          </p:txBody>
        </p:sp>
        <p:sp>
          <p:nvSpPr>
            <p:cNvPr id="11" name="object 5">
              <a:extLst>
                <a:ext uri="{FF2B5EF4-FFF2-40B4-BE49-F238E27FC236}">
                  <a16:creationId xmlns:a16="http://schemas.microsoft.com/office/drawing/2014/main" id="{30F6EC0B-DA6A-6542-A2E7-C6040D93DE4C}"/>
                </a:ext>
              </a:extLst>
            </p:cNvPr>
            <p:cNvSpPr/>
            <p:nvPr/>
          </p:nvSpPr>
          <p:spPr>
            <a:xfrm>
              <a:off x="2919051" y="3589724"/>
              <a:ext cx="2533008" cy="2567028"/>
            </a:xfrm>
            <a:custGeom>
              <a:avLst/>
              <a:gdLst/>
              <a:ahLst/>
              <a:cxnLst/>
              <a:rect l="l" t="t" r="r" b="b"/>
              <a:pathLst>
                <a:path w="2533008" h="2567028">
                  <a:moveTo>
                    <a:pt x="1390290" y="491255"/>
                  </a:moveTo>
                  <a:lnTo>
                    <a:pt x="1266502" y="0"/>
                  </a:lnTo>
                  <a:lnTo>
                    <a:pt x="1142713" y="491255"/>
                  </a:lnTo>
                  <a:lnTo>
                    <a:pt x="875207" y="62793"/>
                  </a:lnTo>
                  <a:lnTo>
                    <a:pt x="907129" y="568732"/>
                  </a:lnTo>
                  <a:lnTo>
                    <a:pt x="522127" y="245177"/>
                  </a:lnTo>
                  <a:lnTo>
                    <a:pt x="706759" y="716200"/>
                  </a:lnTo>
                  <a:lnTo>
                    <a:pt x="241880" y="529019"/>
                  </a:lnTo>
                  <a:lnTo>
                    <a:pt x="561242" y="919268"/>
                  </a:lnTo>
                  <a:lnTo>
                    <a:pt x="62041" y="886896"/>
                  </a:lnTo>
                  <a:lnTo>
                    <a:pt x="484661" y="1158000"/>
                  </a:lnTo>
                  <a:lnTo>
                    <a:pt x="0" y="1283437"/>
                  </a:lnTo>
                  <a:lnTo>
                    <a:pt x="484661" y="1409023"/>
                  </a:lnTo>
                  <a:lnTo>
                    <a:pt x="62041" y="1680127"/>
                  </a:lnTo>
                  <a:lnTo>
                    <a:pt x="561242" y="1647607"/>
                  </a:lnTo>
                  <a:lnTo>
                    <a:pt x="241880" y="2037856"/>
                  </a:lnTo>
                  <a:lnTo>
                    <a:pt x="706759" y="1850674"/>
                  </a:lnTo>
                  <a:lnTo>
                    <a:pt x="522127" y="2321850"/>
                  </a:lnTo>
                  <a:lnTo>
                    <a:pt x="907129" y="1998291"/>
                  </a:lnTo>
                  <a:lnTo>
                    <a:pt x="875207" y="2504082"/>
                  </a:lnTo>
                  <a:lnTo>
                    <a:pt x="1142713" y="2075768"/>
                  </a:lnTo>
                  <a:lnTo>
                    <a:pt x="1266502" y="2567028"/>
                  </a:lnTo>
                  <a:lnTo>
                    <a:pt x="1390290" y="2075768"/>
                  </a:lnTo>
                  <a:lnTo>
                    <a:pt x="1657796" y="2504082"/>
                  </a:lnTo>
                  <a:lnTo>
                    <a:pt x="1625874" y="1998291"/>
                  </a:lnTo>
                  <a:lnTo>
                    <a:pt x="2010880" y="2321850"/>
                  </a:lnTo>
                  <a:lnTo>
                    <a:pt x="1826244" y="1850674"/>
                  </a:lnTo>
                  <a:lnTo>
                    <a:pt x="2291127" y="2037856"/>
                  </a:lnTo>
                  <a:lnTo>
                    <a:pt x="1971761" y="1647607"/>
                  </a:lnTo>
                  <a:lnTo>
                    <a:pt x="2470962" y="1680127"/>
                  </a:lnTo>
                  <a:lnTo>
                    <a:pt x="2048346" y="1409023"/>
                  </a:lnTo>
                  <a:lnTo>
                    <a:pt x="2533008" y="1283437"/>
                  </a:lnTo>
                  <a:lnTo>
                    <a:pt x="2048346" y="1158000"/>
                  </a:lnTo>
                  <a:lnTo>
                    <a:pt x="2470962" y="886896"/>
                  </a:lnTo>
                  <a:lnTo>
                    <a:pt x="1971761" y="919268"/>
                  </a:lnTo>
                  <a:lnTo>
                    <a:pt x="2291127" y="529019"/>
                  </a:lnTo>
                  <a:lnTo>
                    <a:pt x="1826244" y="716200"/>
                  </a:lnTo>
                  <a:lnTo>
                    <a:pt x="2010880" y="245177"/>
                  </a:lnTo>
                  <a:lnTo>
                    <a:pt x="1625874" y="568732"/>
                  </a:lnTo>
                  <a:lnTo>
                    <a:pt x="1657796" y="62793"/>
                  </a:lnTo>
                  <a:lnTo>
                    <a:pt x="1390290" y="49125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12278547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jpg"/><Relationship Id="rId5" Type="http://schemas.openxmlformats.org/officeDocument/2006/relationships/image" Target="../media/image11.jp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7" Type="http://schemas.openxmlformats.org/officeDocument/2006/relationships/image" Target="../media/image18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jpg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 picture containing blue, building, table, woman&#10;&#10;Description automatically generated">
            <a:extLst>
              <a:ext uri="{FF2B5EF4-FFF2-40B4-BE49-F238E27FC236}">
                <a16:creationId xmlns:a16="http://schemas.microsoft.com/office/drawing/2014/main" id="{E5B19B96-76EF-6B46-BADF-7FABF11009A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0FAA9A-759D-294C-AA81-83C681381E5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sz="4400" dirty="0" smtClean="0"/>
              <a:t>Machine learning techniques for high-throughout analyses of TR-PES measurements</a:t>
            </a:r>
            <a:endParaRPr lang="en-US" sz="44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B51996A-8909-FE43-A13A-F8946B29286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417836" y="4274545"/>
            <a:ext cx="11167594" cy="1451698"/>
          </a:xfrm>
        </p:spPr>
        <p:txBody>
          <a:bodyPr/>
          <a:lstStyle/>
          <a:p>
            <a:pPr lvl="0"/>
            <a:r>
              <a:rPr lang="en-US" dirty="0" smtClean="0"/>
              <a:t>Convolutional Neural Networks employed to fit XPS spectra</a:t>
            </a:r>
          </a:p>
          <a:p>
            <a:pPr lvl="0"/>
            <a:endParaRPr lang="fr-FR" dirty="0"/>
          </a:p>
          <a:p>
            <a:pPr lvl="0"/>
            <a:r>
              <a:rPr lang="fr-FR" dirty="0" smtClean="0"/>
              <a:t>Romaric Sallustre, Arthur Julien, Jean-Baptiste </a:t>
            </a:r>
            <a:r>
              <a:rPr lang="fr-FR" dirty="0" err="1" smtClean="0"/>
              <a:t>Puel</a:t>
            </a:r>
            <a:r>
              <a:rPr lang="fr-FR" dirty="0" smtClean="0"/>
              <a:t>, Philip Schulz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E12E6F1-081F-7F44-95E5-FAE28635909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lvl="0"/>
            <a:r>
              <a:rPr lang="en-US" dirty="0" smtClean="0"/>
              <a:t>22/05/2024</a:t>
            </a:r>
            <a:endParaRPr lang="en-US" dirty="0"/>
          </a:p>
        </p:txBody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id="{D981BFBD-1946-F743-85A0-495DE1EDF2A9}"/>
              </a:ext>
            </a:extLst>
          </p:cNvPr>
          <p:cNvSpPr txBox="1">
            <a:spLocks/>
          </p:cNvSpPr>
          <p:nvPr/>
        </p:nvSpPr>
        <p:spPr>
          <a:xfrm>
            <a:off x="1" y="1201281"/>
            <a:ext cx="15116175" cy="836613"/>
          </a:xfrm>
          <a:custGeom>
            <a:avLst/>
            <a:gdLst>
              <a:gd name="connsiteX0" fmla="*/ 0 w 15116175"/>
              <a:gd name="connsiteY0" fmla="*/ 0 h 836613"/>
              <a:gd name="connsiteX1" fmla="*/ 15116175 w 15116175"/>
              <a:gd name="connsiteY1" fmla="*/ 0 h 836613"/>
              <a:gd name="connsiteX2" fmla="*/ 15116175 w 15116175"/>
              <a:gd name="connsiteY2" fmla="*/ 836613 h 836613"/>
              <a:gd name="connsiteX3" fmla="*/ 0 w 15116175"/>
              <a:gd name="connsiteY3" fmla="*/ 836613 h 836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116175" h="836613">
                <a:moveTo>
                  <a:pt x="0" y="0"/>
                </a:moveTo>
                <a:lnTo>
                  <a:pt x="15116175" y="0"/>
                </a:lnTo>
                <a:lnTo>
                  <a:pt x="15116175" y="836613"/>
                </a:lnTo>
                <a:lnTo>
                  <a:pt x="0" y="836613"/>
                </a:lnTo>
                <a:close/>
              </a:path>
            </a:pathLst>
          </a:custGeom>
          <a:solidFill>
            <a:schemeClr val="bg1"/>
          </a:solidFill>
          <a:ln w="3175">
            <a:solidFill>
              <a:schemeClr val="bg1">
                <a:alpha val="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>
            <a:lvl1pPr marL="0" indent="0" algn="l" defTabSz="1132850" rtl="0" eaLnBrk="1" latinLnBrk="0" hangingPunct="1">
              <a:lnSpc>
                <a:spcPct val="90000"/>
              </a:lnSpc>
              <a:spcBef>
                <a:spcPts val="1239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849638" indent="-283213" algn="l" defTabSz="1132850" rtl="0" eaLnBrk="1" latinLnBrk="0" hangingPunct="1">
              <a:lnSpc>
                <a:spcPct val="90000"/>
              </a:lnSpc>
              <a:spcBef>
                <a:spcPts val="619"/>
              </a:spcBef>
              <a:buFont typeface="Arial" panose="020B0604020202020204" pitchFamily="34" charset="0"/>
              <a:buChar char="•"/>
              <a:defRPr sz="297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16063" indent="-283213" algn="l" defTabSz="1132850" rtl="0" eaLnBrk="1" latinLnBrk="0" hangingPunct="1">
              <a:lnSpc>
                <a:spcPct val="90000"/>
              </a:lnSpc>
              <a:spcBef>
                <a:spcPts val="619"/>
              </a:spcBef>
              <a:buFont typeface="Arial" panose="020B0604020202020204" pitchFamily="34" charset="0"/>
              <a:buChar char="•"/>
              <a:defRPr sz="247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82488" indent="-283213" algn="l" defTabSz="1132850" rtl="0" eaLnBrk="1" latinLnBrk="0" hangingPunct="1">
              <a:lnSpc>
                <a:spcPct val="90000"/>
              </a:lnSpc>
              <a:spcBef>
                <a:spcPts val="619"/>
              </a:spcBef>
              <a:buFont typeface="Arial" panose="020B0604020202020204" pitchFamily="34" charset="0"/>
              <a:buChar char="•"/>
              <a:defRPr sz="22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548913" indent="-283213" algn="l" defTabSz="1132850" rtl="0" eaLnBrk="1" latinLnBrk="0" hangingPunct="1">
              <a:lnSpc>
                <a:spcPct val="90000"/>
              </a:lnSpc>
              <a:spcBef>
                <a:spcPts val="619"/>
              </a:spcBef>
              <a:buFont typeface="Arial" panose="020B0604020202020204" pitchFamily="34" charset="0"/>
              <a:buChar char="•"/>
              <a:defRPr sz="22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115338" indent="-283213" algn="l" defTabSz="1132850" rtl="0" eaLnBrk="1" latinLnBrk="0" hangingPunct="1">
              <a:lnSpc>
                <a:spcPct val="90000"/>
              </a:lnSpc>
              <a:spcBef>
                <a:spcPts val="619"/>
              </a:spcBef>
              <a:buFont typeface="Arial" panose="020B0604020202020204" pitchFamily="34" charset="0"/>
              <a:buChar char="•"/>
              <a:defRPr sz="22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81763" indent="-283213" algn="l" defTabSz="1132850" rtl="0" eaLnBrk="1" latinLnBrk="0" hangingPunct="1">
              <a:lnSpc>
                <a:spcPct val="90000"/>
              </a:lnSpc>
              <a:spcBef>
                <a:spcPts val="619"/>
              </a:spcBef>
              <a:buFont typeface="Arial" panose="020B0604020202020204" pitchFamily="34" charset="0"/>
              <a:buChar char="•"/>
              <a:defRPr sz="22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48188" indent="-283213" algn="l" defTabSz="1132850" rtl="0" eaLnBrk="1" latinLnBrk="0" hangingPunct="1">
              <a:lnSpc>
                <a:spcPct val="90000"/>
              </a:lnSpc>
              <a:spcBef>
                <a:spcPts val="619"/>
              </a:spcBef>
              <a:buFont typeface="Arial" panose="020B0604020202020204" pitchFamily="34" charset="0"/>
              <a:buChar char="•"/>
              <a:defRPr sz="22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14613" indent="-283213" algn="l" defTabSz="1132850" rtl="0" eaLnBrk="1" latinLnBrk="0" hangingPunct="1">
              <a:lnSpc>
                <a:spcPct val="90000"/>
              </a:lnSpc>
              <a:spcBef>
                <a:spcPts val="619"/>
              </a:spcBef>
              <a:buFont typeface="Arial" panose="020B0604020202020204" pitchFamily="34" charset="0"/>
              <a:buChar char="•"/>
              <a:defRPr sz="22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    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08E1F8B-A626-7241-9E6B-771B587F0E6E}"/>
              </a:ext>
            </a:extLst>
          </p:cNvPr>
          <p:cNvGrpSpPr/>
          <p:nvPr/>
        </p:nvGrpSpPr>
        <p:grpSpPr>
          <a:xfrm>
            <a:off x="2653928" y="1322715"/>
            <a:ext cx="2603872" cy="610728"/>
            <a:chOff x="2323728" y="2986415"/>
            <a:chExt cx="16241758" cy="3809444"/>
          </a:xfrm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12747044-A292-614C-95A3-2A87A14EF2CB}"/>
                </a:ext>
              </a:extLst>
            </p:cNvPr>
            <p:cNvSpPr/>
            <p:nvPr/>
          </p:nvSpPr>
          <p:spPr>
            <a:xfrm>
              <a:off x="7680331" y="3022068"/>
              <a:ext cx="10885155" cy="3773791"/>
            </a:xfrm>
            <a:custGeom>
              <a:avLst/>
              <a:gdLst>
                <a:gd name="connsiteX0" fmla="*/ 2697754 w 10885155"/>
                <a:gd name="connsiteY0" fmla="*/ 791795 h 3773791"/>
                <a:gd name="connsiteX1" fmla="*/ 2697754 w 10885155"/>
                <a:gd name="connsiteY1" fmla="*/ 1815664 h 3773791"/>
                <a:gd name="connsiteX2" fmla="*/ 3145698 w 10885155"/>
                <a:gd name="connsiteY2" fmla="*/ 1815664 h 3773791"/>
                <a:gd name="connsiteX3" fmla="*/ 3192144 w 10885155"/>
                <a:gd name="connsiteY3" fmla="*/ 1814057 h 3773791"/>
                <a:gd name="connsiteX4" fmla="*/ 3236171 w 10885155"/>
                <a:gd name="connsiteY4" fmla="*/ 1809304 h 3773791"/>
                <a:gd name="connsiteX5" fmla="*/ 3277782 w 10885155"/>
                <a:gd name="connsiteY5" fmla="*/ 1801502 h 3773791"/>
                <a:gd name="connsiteX6" fmla="*/ 3316982 w 10885155"/>
                <a:gd name="connsiteY6" fmla="*/ 1790751 h 3773791"/>
                <a:gd name="connsiteX7" fmla="*/ 3353775 w 10885155"/>
                <a:gd name="connsiteY7" fmla="*/ 1777151 h 3773791"/>
                <a:gd name="connsiteX8" fmla="*/ 3388165 w 10885155"/>
                <a:gd name="connsiteY8" fmla="*/ 1760799 h 3773791"/>
                <a:gd name="connsiteX9" fmla="*/ 3420156 w 10885155"/>
                <a:gd name="connsiteY9" fmla="*/ 1741796 h 3773791"/>
                <a:gd name="connsiteX10" fmla="*/ 3449752 w 10885155"/>
                <a:gd name="connsiteY10" fmla="*/ 1720240 h 3773791"/>
                <a:gd name="connsiteX11" fmla="*/ 3476957 w 10885155"/>
                <a:gd name="connsiteY11" fmla="*/ 1696230 h 3773791"/>
                <a:gd name="connsiteX12" fmla="*/ 3501775 w 10885155"/>
                <a:gd name="connsiteY12" fmla="*/ 1669865 h 3773791"/>
                <a:gd name="connsiteX13" fmla="*/ 3524210 w 10885155"/>
                <a:gd name="connsiteY13" fmla="*/ 1641244 h 3773791"/>
                <a:gd name="connsiteX14" fmla="*/ 3544267 w 10885155"/>
                <a:gd name="connsiteY14" fmla="*/ 1610467 h 3773791"/>
                <a:gd name="connsiteX15" fmla="*/ 3561949 w 10885155"/>
                <a:gd name="connsiteY15" fmla="*/ 1577631 h 3773791"/>
                <a:gd name="connsiteX16" fmla="*/ 3577260 w 10885155"/>
                <a:gd name="connsiteY16" fmla="*/ 1542837 h 3773791"/>
                <a:gd name="connsiteX17" fmla="*/ 3590204 w 10885155"/>
                <a:gd name="connsiteY17" fmla="*/ 1506183 h 3773791"/>
                <a:gd name="connsiteX18" fmla="*/ 3600786 w 10885155"/>
                <a:gd name="connsiteY18" fmla="*/ 1467768 h 3773791"/>
                <a:gd name="connsiteX19" fmla="*/ 3609009 w 10885155"/>
                <a:gd name="connsiteY19" fmla="*/ 1427692 h 3773791"/>
                <a:gd name="connsiteX20" fmla="*/ 3614877 w 10885155"/>
                <a:gd name="connsiteY20" fmla="*/ 1386053 h 3773791"/>
                <a:gd name="connsiteX21" fmla="*/ 3618396 w 10885155"/>
                <a:gd name="connsiteY21" fmla="*/ 1342950 h 3773791"/>
                <a:gd name="connsiteX22" fmla="*/ 3619568 w 10885155"/>
                <a:gd name="connsiteY22" fmla="*/ 1298483 h 3773791"/>
                <a:gd name="connsiteX23" fmla="*/ 3618398 w 10885155"/>
                <a:gd name="connsiteY23" fmla="*/ 1254071 h 3773791"/>
                <a:gd name="connsiteX24" fmla="*/ 3614893 w 10885155"/>
                <a:gd name="connsiteY24" fmla="*/ 1211170 h 3773791"/>
                <a:gd name="connsiteX25" fmla="*/ 3609061 w 10885155"/>
                <a:gd name="connsiteY25" fmla="*/ 1169863 h 3773791"/>
                <a:gd name="connsiteX26" fmla="*/ 3600910 w 10885155"/>
                <a:gd name="connsiteY26" fmla="*/ 1130231 h 3773791"/>
                <a:gd name="connsiteX27" fmla="*/ 3590447 w 10885155"/>
                <a:gd name="connsiteY27" fmla="*/ 1092359 h 3773791"/>
                <a:gd name="connsiteX28" fmla="*/ 3577680 w 10885155"/>
                <a:gd name="connsiteY28" fmla="*/ 1056330 h 3773791"/>
                <a:gd name="connsiteX29" fmla="*/ 3562617 w 10885155"/>
                <a:gd name="connsiteY29" fmla="*/ 1022225 h 3773791"/>
                <a:gd name="connsiteX30" fmla="*/ 3545264 w 10885155"/>
                <a:gd name="connsiteY30" fmla="*/ 990128 h 3773791"/>
                <a:gd name="connsiteX31" fmla="*/ 3525631 w 10885155"/>
                <a:gd name="connsiteY31" fmla="*/ 960123 h 3773791"/>
                <a:gd name="connsiteX32" fmla="*/ 3503723 w 10885155"/>
                <a:gd name="connsiteY32" fmla="*/ 932292 h 3773791"/>
                <a:gd name="connsiteX33" fmla="*/ 3479550 w 10885155"/>
                <a:gd name="connsiteY33" fmla="*/ 906717 h 3773791"/>
                <a:gd name="connsiteX34" fmla="*/ 3453118 w 10885155"/>
                <a:gd name="connsiteY34" fmla="*/ 883482 h 3773791"/>
                <a:gd name="connsiteX35" fmla="*/ 3424436 w 10885155"/>
                <a:gd name="connsiteY35" fmla="*/ 862671 h 3773791"/>
                <a:gd name="connsiteX36" fmla="*/ 3393511 w 10885155"/>
                <a:gd name="connsiteY36" fmla="*/ 844364 h 3773791"/>
                <a:gd name="connsiteX37" fmla="*/ 3360350 w 10885155"/>
                <a:gd name="connsiteY37" fmla="*/ 828647 h 3773791"/>
                <a:gd name="connsiteX38" fmla="*/ 3324962 w 10885155"/>
                <a:gd name="connsiteY38" fmla="*/ 815602 h 3773791"/>
                <a:gd name="connsiteX39" fmla="*/ 3287353 w 10885155"/>
                <a:gd name="connsiteY39" fmla="*/ 805311 h 3773791"/>
                <a:gd name="connsiteX40" fmla="*/ 3247532 w 10885155"/>
                <a:gd name="connsiteY40" fmla="*/ 797857 h 3773791"/>
                <a:gd name="connsiteX41" fmla="*/ 3205506 w 10885155"/>
                <a:gd name="connsiteY41" fmla="*/ 793324 h 3773791"/>
                <a:gd name="connsiteX42" fmla="*/ 3161283 w 10885155"/>
                <a:gd name="connsiteY42" fmla="*/ 791795 h 3773791"/>
                <a:gd name="connsiteX43" fmla="*/ 4619761 w 10885155"/>
                <a:gd name="connsiteY43" fmla="*/ 59 h 3773791"/>
                <a:gd name="connsiteX44" fmla="*/ 5609312 w 10885155"/>
                <a:gd name="connsiteY44" fmla="*/ 59 h 3773791"/>
                <a:gd name="connsiteX45" fmla="*/ 6265422 w 10885155"/>
                <a:gd name="connsiteY45" fmla="*/ 2148214 h 3773791"/>
                <a:gd name="connsiteX46" fmla="*/ 6276321 w 10885155"/>
                <a:gd name="connsiteY46" fmla="*/ 2184769 h 3773791"/>
                <a:gd name="connsiteX47" fmla="*/ 6287093 w 10885155"/>
                <a:gd name="connsiteY47" fmla="*/ 2222925 h 3773791"/>
                <a:gd name="connsiteX48" fmla="*/ 6297691 w 10885155"/>
                <a:gd name="connsiteY48" fmla="*/ 2262305 h 3773791"/>
                <a:gd name="connsiteX49" fmla="*/ 6308068 w 10885155"/>
                <a:gd name="connsiteY49" fmla="*/ 2302534 h 3773791"/>
                <a:gd name="connsiteX50" fmla="*/ 6318177 w 10885155"/>
                <a:gd name="connsiteY50" fmla="*/ 2343236 h 3773791"/>
                <a:gd name="connsiteX51" fmla="*/ 6327972 w 10885155"/>
                <a:gd name="connsiteY51" fmla="*/ 2384035 h 3773791"/>
                <a:gd name="connsiteX52" fmla="*/ 6337406 w 10885155"/>
                <a:gd name="connsiteY52" fmla="*/ 2424556 h 3773791"/>
                <a:gd name="connsiteX53" fmla="*/ 6346433 w 10885155"/>
                <a:gd name="connsiteY53" fmla="*/ 2464423 h 3773791"/>
                <a:gd name="connsiteX54" fmla="*/ 6355006 w 10885155"/>
                <a:gd name="connsiteY54" fmla="*/ 2503259 h 3773791"/>
                <a:gd name="connsiteX55" fmla="*/ 6363077 w 10885155"/>
                <a:gd name="connsiteY55" fmla="*/ 2540690 h 3773791"/>
                <a:gd name="connsiteX56" fmla="*/ 6370602 w 10885155"/>
                <a:gd name="connsiteY56" fmla="*/ 2576339 h 3773791"/>
                <a:gd name="connsiteX57" fmla="*/ 6377532 w 10885155"/>
                <a:gd name="connsiteY57" fmla="*/ 2609831 h 3773791"/>
                <a:gd name="connsiteX58" fmla="*/ 6383822 w 10885155"/>
                <a:gd name="connsiteY58" fmla="*/ 2640790 h 3773791"/>
                <a:gd name="connsiteX59" fmla="*/ 6389425 w 10885155"/>
                <a:gd name="connsiteY59" fmla="*/ 2668840 h 3773791"/>
                <a:gd name="connsiteX60" fmla="*/ 6394293 w 10885155"/>
                <a:gd name="connsiteY60" fmla="*/ 2693606 h 3773791"/>
                <a:gd name="connsiteX61" fmla="*/ 6401642 w 10885155"/>
                <a:gd name="connsiteY61" fmla="*/ 2731781 h 3773791"/>
                <a:gd name="connsiteX62" fmla="*/ 6405994 w 10885155"/>
                <a:gd name="connsiteY62" fmla="*/ 2755016 h 3773791"/>
                <a:gd name="connsiteX63" fmla="*/ 6416484 w 10885155"/>
                <a:gd name="connsiteY63" fmla="*/ 2755016 h 3773791"/>
                <a:gd name="connsiteX64" fmla="*/ 6426154 w 10885155"/>
                <a:gd name="connsiteY64" fmla="*/ 2702319 h 3773791"/>
                <a:gd name="connsiteX65" fmla="*/ 6434914 w 10885155"/>
                <a:gd name="connsiteY65" fmla="*/ 2654707 h 3773791"/>
                <a:gd name="connsiteX66" fmla="*/ 6442869 w 10885155"/>
                <a:gd name="connsiteY66" fmla="*/ 2611723 h 3773791"/>
                <a:gd name="connsiteX67" fmla="*/ 6450123 w 10885155"/>
                <a:gd name="connsiteY67" fmla="*/ 2572913 h 3773791"/>
                <a:gd name="connsiteX68" fmla="*/ 6462955 w 10885155"/>
                <a:gd name="connsiteY68" fmla="*/ 2505993 h 3773791"/>
                <a:gd name="connsiteX69" fmla="*/ 6474253 w 10885155"/>
                <a:gd name="connsiteY69" fmla="*/ 2450307 h 3773791"/>
                <a:gd name="connsiteX70" fmla="*/ 6484860 w 10885155"/>
                <a:gd name="connsiteY70" fmla="*/ 2402214 h 3773791"/>
                <a:gd name="connsiteX71" fmla="*/ 6495619 w 10885155"/>
                <a:gd name="connsiteY71" fmla="*/ 2358074 h 3773791"/>
                <a:gd name="connsiteX72" fmla="*/ 6507376 w 10885155"/>
                <a:gd name="connsiteY72" fmla="*/ 2314244 h 3773791"/>
                <a:gd name="connsiteX73" fmla="*/ 6520971 w 10885155"/>
                <a:gd name="connsiteY73" fmla="*/ 2267084 h 3773791"/>
                <a:gd name="connsiteX74" fmla="*/ 6537250 w 10885155"/>
                <a:gd name="connsiteY74" fmla="*/ 2212955 h 3773791"/>
                <a:gd name="connsiteX75" fmla="*/ 6557056 w 10885155"/>
                <a:gd name="connsiteY75" fmla="*/ 2148214 h 3773791"/>
                <a:gd name="connsiteX76" fmla="*/ 7223656 w 10885155"/>
                <a:gd name="connsiteY76" fmla="*/ 59 h 3773791"/>
                <a:gd name="connsiteX77" fmla="*/ 8197623 w 10885155"/>
                <a:gd name="connsiteY77" fmla="*/ 59 h 3773791"/>
                <a:gd name="connsiteX78" fmla="*/ 6885111 w 10885155"/>
                <a:gd name="connsiteY78" fmla="*/ 3773791 h 3773791"/>
                <a:gd name="connsiteX79" fmla="*/ 5937367 w 10885155"/>
                <a:gd name="connsiteY79" fmla="*/ 3773791 h 3773791"/>
                <a:gd name="connsiteX80" fmla="*/ 1786428 w 10885155"/>
                <a:gd name="connsiteY80" fmla="*/ 59 h 3773791"/>
                <a:gd name="connsiteX81" fmla="*/ 3333177 w 10885155"/>
                <a:gd name="connsiteY81" fmla="*/ 59 h 3773791"/>
                <a:gd name="connsiteX82" fmla="*/ 3439965 w 10885155"/>
                <a:gd name="connsiteY82" fmla="*/ 4057 h 3773791"/>
                <a:gd name="connsiteX83" fmla="*/ 3543047 w 10885155"/>
                <a:gd name="connsiteY83" fmla="*/ 15892 h 3773791"/>
                <a:gd name="connsiteX84" fmla="*/ 3642234 w 10885155"/>
                <a:gd name="connsiteY84" fmla="*/ 35327 h 3773791"/>
                <a:gd name="connsiteX85" fmla="*/ 3737332 w 10885155"/>
                <a:gd name="connsiteY85" fmla="*/ 62125 h 3773791"/>
                <a:gd name="connsiteX86" fmla="*/ 3828150 w 10885155"/>
                <a:gd name="connsiteY86" fmla="*/ 96047 h 3773791"/>
                <a:gd name="connsiteX87" fmla="*/ 3914497 w 10885155"/>
                <a:gd name="connsiteY87" fmla="*/ 136858 h 3773791"/>
                <a:gd name="connsiteX88" fmla="*/ 3996182 w 10885155"/>
                <a:gd name="connsiteY88" fmla="*/ 184318 h 3773791"/>
                <a:gd name="connsiteX89" fmla="*/ 4073012 w 10885155"/>
                <a:gd name="connsiteY89" fmla="*/ 238192 h 3773791"/>
                <a:gd name="connsiteX90" fmla="*/ 4144797 w 10885155"/>
                <a:gd name="connsiteY90" fmla="*/ 298241 h 3773791"/>
                <a:gd name="connsiteX91" fmla="*/ 4211344 w 10885155"/>
                <a:gd name="connsiteY91" fmla="*/ 364229 h 3773791"/>
                <a:gd name="connsiteX92" fmla="*/ 4272462 w 10885155"/>
                <a:gd name="connsiteY92" fmla="*/ 435917 h 3773791"/>
                <a:gd name="connsiteX93" fmla="*/ 4327960 w 10885155"/>
                <a:gd name="connsiteY93" fmla="*/ 513069 h 3773791"/>
                <a:gd name="connsiteX94" fmla="*/ 4377646 w 10885155"/>
                <a:gd name="connsiteY94" fmla="*/ 595447 h 3773791"/>
                <a:gd name="connsiteX95" fmla="*/ 4421329 w 10885155"/>
                <a:gd name="connsiteY95" fmla="*/ 682814 h 3773791"/>
                <a:gd name="connsiteX96" fmla="*/ 4458817 w 10885155"/>
                <a:gd name="connsiteY96" fmla="*/ 774932 h 3773791"/>
                <a:gd name="connsiteX97" fmla="*/ 4489918 w 10885155"/>
                <a:gd name="connsiteY97" fmla="*/ 871564 h 3773791"/>
                <a:gd name="connsiteX98" fmla="*/ 4514441 w 10885155"/>
                <a:gd name="connsiteY98" fmla="*/ 972472 h 3773791"/>
                <a:gd name="connsiteX99" fmla="*/ 4532195 w 10885155"/>
                <a:gd name="connsiteY99" fmla="*/ 1077420 h 3773791"/>
                <a:gd name="connsiteX100" fmla="*/ 4542988 w 10885155"/>
                <a:gd name="connsiteY100" fmla="*/ 1186169 h 3773791"/>
                <a:gd name="connsiteX101" fmla="*/ 4546628 w 10885155"/>
                <a:gd name="connsiteY101" fmla="*/ 1298483 h 3773791"/>
                <a:gd name="connsiteX102" fmla="*/ 4542988 w 10885155"/>
                <a:gd name="connsiteY102" fmla="*/ 1410852 h 3773791"/>
                <a:gd name="connsiteX103" fmla="*/ 4532195 w 10885155"/>
                <a:gd name="connsiteY103" fmla="*/ 1519803 h 3773791"/>
                <a:gd name="connsiteX104" fmla="*/ 4514441 w 10885155"/>
                <a:gd name="connsiteY104" fmla="*/ 1625082 h 3773791"/>
                <a:gd name="connsiteX105" fmla="*/ 4489918 w 10885155"/>
                <a:gd name="connsiteY105" fmla="*/ 1726435 h 3773791"/>
                <a:gd name="connsiteX106" fmla="*/ 4458817 w 10885155"/>
                <a:gd name="connsiteY106" fmla="*/ 1823609 h 3773791"/>
                <a:gd name="connsiteX107" fmla="*/ 4421329 w 10885155"/>
                <a:gd name="connsiteY107" fmla="*/ 1916352 h 3773791"/>
                <a:gd name="connsiteX108" fmla="*/ 4377646 w 10885155"/>
                <a:gd name="connsiteY108" fmla="*/ 2004408 h 3773791"/>
                <a:gd name="connsiteX109" fmla="*/ 4327960 w 10885155"/>
                <a:gd name="connsiteY109" fmla="*/ 2087525 h 3773791"/>
                <a:gd name="connsiteX110" fmla="*/ 4272462 w 10885155"/>
                <a:gd name="connsiteY110" fmla="*/ 2165449 h 3773791"/>
                <a:gd name="connsiteX111" fmla="*/ 4211344 w 10885155"/>
                <a:gd name="connsiteY111" fmla="*/ 2237927 h 3773791"/>
                <a:gd name="connsiteX112" fmla="*/ 4144797 w 10885155"/>
                <a:gd name="connsiteY112" fmla="*/ 2304705 h 3773791"/>
                <a:gd name="connsiteX113" fmla="*/ 4073012 w 10885155"/>
                <a:gd name="connsiteY113" fmla="*/ 2365530 h 3773791"/>
                <a:gd name="connsiteX114" fmla="*/ 3996182 w 10885155"/>
                <a:gd name="connsiteY114" fmla="*/ 2420148 h 3773791"/>
                <a:gd name="connsiteX115" fmla="*/ 3914497 w 10885155"/>
                <a:gd name="connsiteY115" fmla="*/ 2468306 h 3773791"/>
                <a:gd name="connsiteX116" fmla="*/ 3828150 w 10885155"/>
                <a:gd name="connsiteY116" fmla="*/ 2509751 h 3773791"/>
                <a:gd name="connsiteX117" fmla="*/ 3737332 w 10885155"/>
                <a:gd name="connsiteY117" fmla="*/ 2544228 h 3773791"/>
                <a:gd name="connsiteX118" fmla="*/ 3642234 w 10885155"/>
                <a:gd name="connsiteY118" fmla="*/ 2571485 h 3773791"/>
                <a:gd name="connsiteX119" fmla="*/ 3543047 w 10885155"/>
                <a:gd name="connsiteY119" fmla="*/ 2591269 h 3773791"/>
                <a:gd name="connsiteX120" fmla="*/ 3439965 w 10885155"/>
                <a:gd name="connsiteY120" fmla="*/ 2603324 h 3773791"/>
                <a:gd name="connsiteX121" fmla="*/ 3333177 w 10885155"/>
                <a:gd name="connsiteY121" fmla="*/ 2607399 h 3773791"/>
                <a:gd name="connsiteX122" fmla="*/ 2697754 w 10885155"/>
                <a:gd name="connsiteY122" fmla="*/ 2607399 h 3773791"/>
                <a:gd name="connsiteX123" fmla="*/ 2697754 w 10885155"/>
                <a:gd name="connsiteY123" fmla="*/ 3773791 h 3773791"/>
                <a:gd name="connsiteX124" fmla="*/ 1786428 w 10885155"/>
                <a:gd name="connsiteY124" fmla="*/ 3773791 h 3773791"/>
                <a:gd name="connsiteX125" fmla="*/ 0 w 10885155"/>
                <a:gd name="connsiteY125" fmla="*/ 59 h 3773791"/>
                <a:gd name="connsiteX126" fmla="*/ 911322 w 10885155"/>
                <a:gd name="connsiteY126" fmla="*/ 59 h 3773791"/>
                <a:gd name="connsiteX127" fmla="*/ 911322 w 10885155"/>
                <a:gd name="connsiteY127" fmla="*/ 3773791 h 3773791"/>
                <a:gd name="connsiteX128" fmla="*/ 736284 w 10885155"/>
                <a:gd name="connsiteY128" fmla="*/ 3773791 h 3773791"/>
                <a:gd name="connsiteX129" fmla="*/ 675905 w 10885155"/>
                <a:gd name="connsiteY129" fmla="*/ 3771318 h 3773791"/>
                <a:gd name="connsiteX130" fmla="*/ 616869 w 10885155"/>
                <a:gd name="connsiteY130" fmla="*/ 3764026 h 3773791"/>
                <a:gd name="connsiteX131" fmla="*/ 559365 w 10885155"/>
                <a:gd name="connsiteY131" fmla="*/ 3752107 h 3773791"/>
                <a:gd name="connsiteX132" fmla="*/ 503583 w 10885155"/>
                <a:gd name="connsiteY132" fmla="*/ 3735753 h 3773791"/>
                <a:gd name="connsiteX133" fmla="*/ 449713 w 10885155"/>
                <a:gd name="connsiteY133" fmla="*/ 3715157 h 3773791"/>
                <a:gd name="connsiteX134" fmla="*/ 397944 w 10885155"/>
                <a:gd name="connsiteY134" fmla="*/ 3690510 h 3773791"/>
                <a:gd name="connsiteX135" fmla="*/ 348466 w 10885155"/>
                <a:gd name="connsiteY135" fmla="*/ 3662004 h 3773791"/>
                <a:gd name="connsiteX136" fmla="*/ 301469 w 10885155"/>
                <a:gd name="connsiteY136" fmla="*/ 3629831 h 3773791"/>
                <a:gd name="connsiteX137" fmla="*/ 257141 w 10885155"/>
                <a:gd name="connsiteY137" fmla="*/ 3594183 h 3773791"/>
                <a:gd name="connsiteX138" fmla="*/ 215674 w 10885155"/>
                <a:gd name="connsiteY138" fmla="*/ 3555252 h 3773791"/>
                <a:gd name="connsiteX139" fmla="*/ 177256 w 10885155"/>
                <a:gd name="connsiteY139" fmla="*/ 3513231 h 3773791"/>
                <a:gd name="connsiteX140" fmla="*/ 142076 w 10885155"/>
                <a:gd name="connsiteY140" fmla="*/ 3468310 h 3773791"/>
                <a:gd name="connsiteX141" fmla="*/ 110326 w 10885155"/>
                <a:gd name="connsiteY141" fmla="*/ 3420683 h 3773791"/>
                <a:gd name="connsiteX142" fmla="*/ 82193 w 10885155"/>
                <a:gd name="connsiteY142" fmla="*/ 3370540 h 3773791"/>
                <a:gd name="connsiteX143" fmla="*/ 57868 w 10885155"/>
                <a:gd name="connsiteY143" fmla="*/ 3318074 h 3773791"/>
                <a:gd name="connsiteX144" fmla="*/ 37541 w 10885155"/>
                <a:gd name="connsiteY144" fmla="*/ 3263478 h 3773791"/>
                <a:gd name="connsiteX145" fmla="*/ 21401 w 10885155"/>
                <a:gd name="connsiteY145" fmla="*/ 3206942 h 3773791"/>
                <a:gd name="connsiteX146" fmla="*/ 9638 w 10885155"/>
                <a:gd name="connsiteY146" fmla="*/ 3148659 h 3773791"/>
                <a:gd name="connsiteX147" fmla="*/ 2441 w 10885155"/>
                <a:gd name="connsiteY147" fmla="*/ 3088821 h 3773791"/>
                <a:gd name="connsiteX148" fmla="*/ 0 w 10885155"/>
                <a:gd name="connsiteY148" fmla="*/ 3027619 h 3773791"/>
                <a:gd name="connsiteX149" fmla="*/ 8604072 w 10885155"/>
                <a:gd name="connsiteY149" fmla="*/ 0 h 3773791"/>
                <a:gd name="connsiteX150" fmla="*/ 10885155 w 10885155"/>
                <a:gd name="connsiteY150" fmla="*/ 0 h 3773791"/>
                <a:gd name="connsiteX151" fmla="*/ 10885155 w 10885155"/>
                <a:gd name="connsiteY151" fmla="*/ 791880 h 3773791"/>
                <a:gd name="connsiteX152" fmla="*/ 9515393 w 10885155"/>
                <a:gd name="connsiteY152" fmla="*/ 791880 h 3773791"/>
                <a:gd name="connsiteX153" fmla="*/ 9515393 w 10885155"/>
                <a:gd name="connsiteY153" fmla="*/ 1583467 h 3773791"/>
                <a:gd name="connsiteX154" fmla="*/ 10650765 w 10885155"/>
                <a:gd name="connsiteY154" fmla="*/ 1583467 h 3773791"/>
                <a:gd name="connsiteX155" fmla="*/ 10650765 w 10885155"/>
                <a:gd name="connsiteY155" fmla="*/ 2375198 h 3773791"/>
                <a:gd name="connsiteX156" fmla="*/ 9515393 w 10885155"/>
                <a:gd name="connsiteY156" fmla="*/ 2375198 h 3773791"/>
                <a:gd name="connsiteX157" fmla="*/ 9515393 w 10885155"/>
                <a:gd name="connsiteY157" fmla="*/ 3773732 h 3773791"/>
                <a:gd name="connsiteX158" fmla="*/ 8604072 w 10885155"/>
                <a:gd name="connsiteY158" fmla="*/ 3773732 h 3773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</a:cxnLst>
              <a:rect l="l" t="t" r="r" b="b"/>
              <a:pathLst>
                <a:path w="10885155" h="3773791">
                  <a:moveTo>
                    <a:pt x="2697754" y="791795"/>
                  </a:moveTo>
                  <a:lnTo>
                    <a:pt x="2697754" y="1815664"/>
                  </a:lnTo>
                  <a:lnTo>
                    <a:pt x="3145698" y="1815664"/>
                  </a:lnTo>
                  <a:lnTo>
                    <a:pt x="3192144" y="1814057"/>
                  </a:lnTo>
                  <a:lnTo>
                    <a:pt x="3236171" y="1809304"/>
                  </a:lnTo>
                  <a:lnTo>
                    <a:pt x="3277782" y="1801502"/>
                  </a:lnTo>
                  <a:lnTo>
                    <a:pt x="3316982" y="1790751"/>
                  </a:lnTo>
                  <a:lnTo>
                    <a:pt x="3353775" y="1777151"/>
                  </a:lnTo>
                  <a:lnTo>
                    <a:pt x="3388165" y="1760799"/>
                  </a:lnTo>
                  <a:lnTo>
                    <a:pt x="3420156" y="1741796"/>
                  </a:lnTo>
                  <a:lnTo>
                    <a:pt x="3449752" y="1720240"/>
                  </a:lnTo>
                  <a:lnTo>
                    <a:pt x="3476957" y="1696230"/>
                  </a:lnTo>
                  <a:lnTo>
                    <a:pt x="3501775" y="1669865"/>
                  </a:lnTo>
                  <a:lnTo>
                    <a:pt x="3524210" y="1641244"/>
                  </a:lnTo>
                  <a:lnTo>
                    <a:pt x="3544267" y="1610467"/>
                  </a:lnTo>
                  <a:lnTo>
                    <a:pt x="3561949" y="1577631"/>
                  </a:lnTo>
                  <a:lnTo>
                    <a:pt x="3577260" y="1542837"/>
                  </a:lnTo>
                  <a:lnTo>
                    <a:pt x="3590204" y="1506183"/>
                  </a:lnTo>
                  <a:lnTo>
                    <a:pt x="3600786" y="1467768"/>
                  </a:lnTo>
                  <a:lnTo>
                    <a:pt x="3609009" y="1427692"/>
                  </a:lnTo>
                  <a:lnTo>
                    <a:pt x="3614877" y="1386053"/>
                  </a:lnTo>
                  <a:lnTo>
                    <a:pt x="3618396" y="1342950"/>
                  </a:lnTo>
                  <a:lnTo>
                    <a:pt x="3619568" y="1298483"/>
                  </a:lnTo>
                  <a:lnTo>
                    <a:pt x="3618398" y="1254071"/>
                  </a:lnTo>
                  <a:lnTo>
                    <a:pt x="3614893" y="1211170"/>
                  </a:lnTo>
                  <a:lnTo>
                    <a:pt x="3609061" y="1169863"/>
                  </a:lnTo>
                  <a:lnTo>
                    <a:pt x="3600910" y="1130231"/>
                  </a:lnTo>
                  <a:lnTo>
                    <a:pt x="3590447" y="1092359"/>
                  </a:lnTo>
                  <a:lnTo>
                    <a:pt x="3577680" y="1056330"/>
                  </a:lnTo>
                  <a:lnTo>
                    <a:pt x="3562617" y="1022225"/>
                  </a:lnTo>
                  <a:lnTo>
                    <a:pt x="3545264" y="990128"/>
                  </a:lnTo>
                  <a:lnTo>
                    <a:pt x="3525631" y="960123"/>
                  </a:lnTo>
                  <a:lnTo>
                    <a:pt x="3503723" y="932292"/>
                  </a:lnTo>
                  <a:lnTo>
                    <a:pt x="3479550" y="906717"/>
                  </a:lnTo>
                  <a:lnTo>
                    <a:pt x="3453118" y="883482"/>
                  </a:lnTo>
                  <a:lnTo>
                    <a:pt x="3424436" y="862671"/>
                  </a:lnTo>
                  <a:lnTo>
                    <a:pt x="3393511" y="844364"/>
                  </a:lnTo>
                  <a:lnTo>
                    <a:pt x="3360350" y="828647"/>
                  </a:lnTo>
                  <a:lnTo>
                    <a:pt x="3324962" y="815602"/>
                  </a:lnTo>
                  <a:lnTo>
                    <a:pt x="3287353" y="805311"/>
                  </a:lnTo>
                  <a:lnTo>
                    <a:pt x="3247532" y="797857"/>
                  </a:lnTo>
                  <a:lnTo>
                    <a:pt x="3205506" y="793324"/>
                  </a:lnTo>
                  <a:lnTo>
                    <a:pt x="3161283" y="791795"/>
                  </a:lnTo>
                  <a:close/>
                  <a:moveTo>
                    <a:pt x="4619761" y="59"/>
                  </a:moveTo>
                  <a:lnTo>
                    <a:pt x="5609312" y="59"/>
                  </a:lnTo>
                  <a:lnTo>
                    <a:pt x="6265422" y="2148214"/>
                  </a:lnTo>
                  <a:lnTo>
                    <a:pt x="6276321" y="2184769"/>
                  </a:lnTo>
                  <a:lnTo>
                    <a:pt x="6287093" y="2222925"/>
                  </a:lnTo>
                  <a:lnTo>
                    <a:pt x="6297691" y="2262305"/>
                  </a:lnTo>
                  <a:lnTo>
                    <a:pt x="6308068" y="2302534"/>
                  </a:lnTo>
                  <a:lnTo>
                    <a:pt x="6318177" y="2343236"/>
                  </a:lnTo>
                  <a:lnTo>
                    <a:pt x="6327972" y="2384035"/>
                  </a:lnTo>
                  <a:lnTo>
                    <a:pt x="6337406" y="2424556"/>
                  </a:lnTo>
                  <a:lnTo>
                    <a:pt x="6346433" y="2464423"/>
                  </a:lnTo>
                  <a:lnTo>
                    <a:pt x="6355006" y="2503259"/>
                  </a:lnTo>
                  <a:lnTo>
                    <a:pt x="6363077" y="2540690"/>
                  </a:lnTo>
                  <a:lnTo>
                    <a:pt x="6370602" y="2576339"/>
                  </a:lnTo>
                  <a:lnTo>
                    <a:pt x="6377532" y="2609831"/>
                  </a:lnTo>
                  <a:lnTo>
                    <a:pt x="6383822" y="2640790"/>
                  </a:lnTo>
                  <a:lnTo>
                    <a:pt x="6389425" y="2668840"/>
                  </a:lnTo>
                  <a:lnTo>
                    <a:pt x="6394293" y="2693606"/>
                  </a:lnTo>
                  <a:lnTo>
                    <a:pt x="6401642" y="2731781"/>
                  </a:lnTo>
                  <a:lnTo>
                    <a:pt x="6405994" y="2755016"/>
                  </a:lnTo>
                  <a:lnTo>
                    <a:pt x="6416484" y="2755016"/>
                  </a:lnTo>
                  <a:lnTo>
                    <a:pt x="6426154" y="2702319"/>
                  </a:lnTo>
                  <a:lnTo>
                    <a:pt x="6434914" y="2654707"/>
                  </a:lnTo>
                  <a:lnTo>
                    <a:pt x="6442869" y="2611723"/>
                  </a:lnTo>
                  <a:lnTo>
                    <a:pt x="6450123" y="2572913"/>
                  </a:lnTo>
                  <a:lnTo>
                    <a:pt x="6462955" y="2505993"/>
                  </a:lnTo>
                  <a:lnTo>
                    <a:pt x="6474253" y="2450307"/>
                  </a:lnTo>
                  <a:lnTo>
                    <a:pt x="6484860" y="2402214"/>
                  </a:lnTo>
                  <a:lnTo>
                    <a:pt x="6495619" y="2358074"/>
                  </a:lnTo>
                  <a:lnTo>
                    <a:pt x="6507376" y="2314244"/>
                  </a:lnTo>
                  <a:lnTo>
                    <a:pt x="6520971" y="2267084"/>
                  </a:lnTo>
                  <a:lnTo>
                    <a:pt x="6537250" y="2212955"/>
                  </a:lnTo>
                  <a:lnTo>
                    <a:pt x="6557056" y="2148214"/>
                  </a:lnTo>
                  <a:lnTo>
                    <a:pt x="7223656" y="59"/>
                  </a:lnTo>
                  <a:lnTo>
                    <a:pt x="8197623" y="59"/>
                  </a:lnTo>
                  <a:lnTo>
                    <a:pt x="6885111" y="3773791"/>
                  </a:lnTo>
                  <a:lnTo>
                    <a:pt x="5937367" y="3773791"/>
                  </a:lnTo>
                  <a:close/>
                  <a:moveTo>
                    <a:pt x="1786428" y="59"/>
                  </a:moveTo>
                  <a:lnTo>
                    <a:pt x="3333177" y="59"/>
                  </a:lnTo>
                  <a:lnTo>
                    <a:pt x="3439965" y="4057"/>
                  </a:lnTo>
                  <a:lnTo>
                    <a:pt x="3543047" y="15892"/>
                  </a:lnTo>
                  <a:lnTo>
                    <a:pt x="3642234" y="35327"/>
                  </a:lnTo>
                  <a:lnTo>
                    <a:pt x="3737332" y="62125"/>
                  </a:lnTo>
                  <a:lnTo>
                    <a:pt x="3828150" y="96047"/>
                  </a:lnTo>
                  <a:lnTo>
                    <a:pt x="3914497" y="136858"/>
                  </a:lnTo>
                  <a:lnTo>
                    <a:pt x="3996182" y="184318"/>
                  </a:lnTo>
                  <a:lnTo>
                    <a:pt x="4073012" y="238192"/>
                  </a:lnTo>
                  <a:lnTo>
                    <a:pt x="4144797" y="298241"/>
                  </a:lnTo>
                  <a:lnTo>
                    <a:pt x="4211344" y="364229"/>
                  </a:lnTo>
                  <a:lnTo>
                    <a:pt x="4272462" y="435917"/>
                  </a:lnTo>
                  <a:lnTo>
                    <a:pt x="4327960" y="513069"/>
                  </a:lnTo>
                  <a:lnTo>
                    <a:pt x="4377646" y="595447"/>
                  </a:lnTo>
                  <a:lnTo>
                    <a:pt x="4421329" y="682814"/>
                  </a:lnTo>
                  <a:lnTo>
                    <a:pt x="4458817" y="774932"/>
                  </a:lnTo>
                  <a:lnTo>
                    <a:pt x="4489918" y="871564"/>
                  </a:lnTo>
                  <a:lnTo>
                    <a:pt x="4514441" y="972472"/>
                  </a:lnTo>
                  <a:lnTo>
                    <a:pt x="4532195" y="1077420"/>
                  </a:lnTo>
                  <a:lnTo>
                    <a:pt x="4542988" y="1186169"/>
                  </a:lnTo>
                  <a:lnTo>
                    <a:pt x="4546628" y="1298483"/>
                  </a:lnTo>
                  <a:lnTo>
                    <a:pt x="4542988" y="1410852"/>
                  </a:lnTo>
                  <a:lnTo>
                    <a:pt x="4532195" y="1519803"/>
                  </a:lnTo>
                  <a:lnTo>
                    <a:pt x="4514441" y="1625082"/>
                  </a:lnTo>
                  <a:lnTo>
                    <a:pt x="4489918" y="1726435"/>
                  </a:lnTo>
                  <a:lnTo>
                    <a:pt x="4458817" y="1823609"/>
                  </a:lnTo>
                  <a:lnTo>
                    <a:pt x="4421329" y="1916352"/>
                  </a:lnTo>
                  <a:lnTo>
                    <a:pt x="4377646" y="2004408"/>
                  </a:lnTo>
                  <a:lnTo>
                    <a:pt x="4327960" y="2087525"/>
                  </a:lnTo>
                  <a:lnTo>
                    <a:pt x="4272462" y="2165449"/>
                  </a:lnTo>
                  <a:lnTo>
                    <a:pt x="4211344" y="2237927"/>
                  </a:lnTo>
                  <a:lnTo>
                    <a:pt x="4144797" y="2304705"/>
                  </a:lnTo>
                  <a:lnTo>
                    <a:pt x="4073012" y="2365530"/>
                  </a:lnTo>
                  <a:lnTo>
                    <a:pt x="3996182" y="2420148"/>
                  </a:lnTo>
                  <a:lnTo>
                    <a:pt x="3914497" y="2468306"/>
                  </a:lnTo>
                  <a:lnTo>
                    <a:pt x="3828150" y="2509751"/>
                  </a:lnTo>
                  <a:lnTo>
                    <a:pt x="3737332" y="2544228"/>
                  </a:lnTo>
                  <a:lnTo>
                    <a:pt x="3642234" y="2571485"/>
                  </a:lnTo>
                  <a:lnTo>
                    <a:pt x="3543047" y="2591269"/>
                  </a:lnTo>
                  <a:lnTo>
                    <a:pt x="3439965" y="2603324"/>
                  </a:lnTo>
                  <a:lnTo>
                    <a:pt x="3333177" y="2607399"/>
                  </a:lnTo>
                  <a:lnTo>
                    <a:pt x="2697754" y="2607399"/>
                  </a:lnTo>
                  <a:lnTo>
                    <a:pt x="2697754" y="3773791"/>
                  </a:lnTo>
                  <a:lnTo>
                    <a:pt x="1786428" y="3773791"/>
                  </a:lnTo>
                  <a:close/>
                  <a:moveTo>
                    <a:pt x="0" y="59"/>
                  </a:moveTo>
                  <a:lnTo>
                    <a:pt x="911322" y="59"/>
                  </a:lnTo>
                  <a:lnTo>
                    <a:pt x="911322" y="3773791"/>
                  </a:lnTo>
                  <a:lnTo>
                    <a:pt x="736284" y="3773791"/>
                  </a:lnTo>
                  <a:lnTo>
                    <a:pt x="675905" y="3771318"/>
                  </a:lnTo>
                  <a:lnTo>
                    <a:pt x="616869" y="3764026"/>
                  </a:lnTo>
                  <a:lnTo>
                    <a:pt x="559365" y="3752107"/>
                  </a:lnTo>
                  <a:lnTo>
                    <a:pt x="503583" y="3735753"/>
                  </a:lnTo>
                  <a:lnTo>
                    <a:pt x="449713" y="3715157"/>
                  </a:lnTo>
                  <a:lnTo>
                    <a:pt x="397944" y="3690510"/>
                  </a:lnTo>
                  <a:lnTo>
                    <a:pt x="348466" y="3662004"/>
                  </a:lnTo>
                  <a:lnTo>
                    <a:pt x="301469" y="3629831"/>
                  </a:lnTo>
                  <a:lnTo>
                    <a:pt x="257141" y="3594183"/>
                  </a:lnTo>
                  <a:lnTo>
                    <a:pt x="215674" y="3555252"/>
                  </a:lnTo>
                  <a:lnTo>
                    <a:pt x="177256" y="3513231"/>
                  </a:lnTo>
                  <a:lnTo>
                    <a:pt x="142076" y="3468310"/>
                  </a:lnTo>
                  <a:lnTo>
                    <a:pt x="110326" y="3420683"/>
                  </a:lnTo>
                  <a:lnTo>
                    <a:pt x="82193" y="3370540"/>
                  </a:lnTo>
                  <a:lnTo>
                    <a:pt x="57868" y="3318074"/>
                  </a:lnTo>
                  <a:lnTo>
                    <a:pt x="37541" y="3263478"/>
                  </a:lnTo>
                  <a:lnTo>
                    <a:pt x="21401" y="3206942"/>
                  </a:lnTo>
                  <a:lnTo>
                    <a:pt x="9638" y="3148659"/>
                  </a:lnTo>
                  <a:lnTo>
                    <a:pt x="2441" y="3088821"/>
                  </a:lnTo>
                  <a:lnTo>
                    <a:pt x="0" y="3027619"/>
                  </a:lnTo>
                  <a:close/>
                  <a:moveTo>
                    <a:pt x="8604072" y="0"/>
                  </a:moveTo>
                  <a:lnTo>
                    <a:pt x="10885155" y="0"/>
                  </a:lnTo>
                  <a:lnTo>
                    <a:pt x="10885155" y="791880"/>
                  </a:lnTo>
                  <a:lnTo>
                    <a:pt x="9515393" y="791880"/>
                  </a:lnTo>
                  <a:lnTo>
                    <a:pt x="9515393" y="1583467"/>
                  </a:lnTo>
                  <a:lnTo>
                    <a:pt x="10650765" y="1583467"/>
                  </a:lnTo>
                  <a:lnTo>
                    <a:pt x="10650765" y="2375198"/>
                  </a:lnTo>
                  <a:lnTo>
                    <a:pt x="9515393" y="2375198"/>
                  </a:lnTo>
                  <a:lnTo>
                    <a:pt x="9515393" y="3773732"/>
                  </a:lnTo>
                  <a:lnTo>
                    <a:pt x="8604072" y="3773732"/>
                  </a:lnTo>
                  <a:close/>
                </a:path>
              </a:pathLst>
            </a:custGeom>
            <a:solidFill>
              <a:srgbClr val="0061A8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 dirty="0"/>
            </a:p>
          </p:txBody>
        </p:sp>
        <p:sp>
          <p:nvSpPr>
            <p:cNvPr id="12" name="object 4">
              <a:extLst>
                <a:ext uri="{FF2B5EF4-FFF2-40B4-BE49-F238E27FC236}">
                  <a16:creationId xmlns:a16="http://schemas.microsoft.com/office/drawing/2014/main" id="{BAA8C07D-D85B-A445-B00D-16D778306171}"/>
                </a:ext>
              </a:extLst>
            </p:cNvPr>
            <p:cNvSpPr/>
            <p:nvPr/>
          </p:nvSpPr>
          <p:spPr>
            <a:xfrm>
              <a:off x="2323728" y="2986415"/>
              <a:ext cx="3723681" cy="3773732"/>
            </a:xfrm>
            <a:custGeom>
              <a:avLst/>
              <a:gdLst/>
              <a:ahLst/>
              <a:cxnLst/>
              <a:rect l="l" t="t" r="r" b="b"/>
              <a:pathLst>
                <a:path w="3723681" h="3773732">
                  <a:moveTo>
                    <a:pt x="0" y="3773732"/>
                  </a:moveTo>
                  <a:lnTo>
                    <a:pt x="3723681" y="3773732"/>
                  </a:lnTo>
                  <a:lnTo>
                    <a:pt x="3723681" y="0"/>
                  </a:lnTo>
                  <a:lnTo>
                    <a:pt x="0" y="0"/>
                  </a:lnTo>
                  <a:lnTo>
                    <a:pt x="0" y="3773732"/>
                  </a:lnTo>
                  <a:close/>
                </a:path>
              </a:pathLst>
            </a:custGeom>
            <a:solidFill>
              <a:srgbClr val="0061A8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 dirty="0"/>
            </a:p>
          </p:txBody>
        </p:sp>
        <p:sp>
          <p:nvSpPr>
            <p:cNvPr id="13" name="object 5">
              <a:extLst>
                <a:ext uri="{FF2B5EF4-FFF2-40B4-BE49-F238E27FC236}">
                  <a16:creationId xmlns:a16="http://schemas.microsoft.com/office/drawing/2014/main" id="{71A2A0DA-2D4B-AA4F-93EE-58F5E379162D}"/>
                </a:ext>
              </a:extLst>
            </p:cNvPr>
            <p:cNvSpPr/>
            <p:nvPr/>
          </p:nvSpPr>
          <p:spPr>
            <a:xfrm>
              <a:off x="2919051" y="3589724"/>
              <a:ext cx="2533008" cy="2567028"/>
            </a:xfrm>
            <a:custGeom>
              <a:avLst/>
              <a:gdLst/>
              <a:ahLst/>
              <a:cxnLst/>
              <a:rect l="l" t="t" r="r" b="b"/>
              <a:pathLst>
                <a:path w="2533008" h="2567028">
                  <a:moveTo>
                    <a:pt x="1390290" y="491255"/>
                  </a:moveTo>
                  <a:lnTo>
                    <a:pt x="1266502" y="0"/>
                  </a:lnTo>
                  <a:lnTo>
                    <a:pt x="1142713" y="491255"/>
                  </a:lnTo>
                  <a:lnTo>
                    <a:pt x="875207" y="62793"/>
                  </a:lnTo>
                  <a:lnTo>
                    <a:pt x="907129" y="568732"/>
                  </a:lnTo>
                  <a:lnTo>
                    <a:pt x="522127" y="245177"/>
                  </a:lnTo>
                  <a:lnTo>
                    <a:pt x="706759" y="716200"/>
                  </a:lnTo>
                  <a:lnTo>
                    <a:pt x="241880" y="529019"/>
                  </a:lnTo>
                  <a:lnTo>
                    <a:pt x="561242" y="919268"/>
                  </a:lnTo>
                  <a:lnTo>
                    <a:pt x="62041" y="886896"/>
                  </a:lnTo>
                  <a:lnTo>
                    <a:pt x="484661" y="1158000"/>
                  </a:lnTo>
                  <a:lnTo>
                    <a:pt x="0" y="1283437"/>
                  </a:lnTo>
                  <a:lnTo>
                    <a:pt x="484661" y="1409023"/>
                  </a:lnTo>
                  <a:lnTo>
                    <a:pt x="62041" y="1680127"/>
                  </a:lnTo>
                  <a:lnTo>
                    <a:pt x="561242" y="1647607"/>
                  </a:lnTo>
                  <a:lnTo>
                    <a:pt x="241880" y="2037856"/>
                  </a:lnTo>
                  <a:lnTo>
                    <a:pt x="706759" y="1850674"/>
                  </a:lnTo>
                  <a:lnTo>
                    <a:pt x="522127" y="2321850"/>
                  </a:lnTo>
                  <a:lnTo>
                    <a:pt x="907129" y="1998291"/>
                  </a:lnTo>
                  <a:lnTo>
                    <a:pt x="875207" y="2504082"/>
                  </a:lnTo>
                  <a:lnTo>
                    <a:pt x="1142713" y="2075768"/>
                  </a:lnTo>
                  <a:lnTo>
                    <a:pt x="1266502" y="2567028"/>
                  </a:lnTo>
                  <a:lnTo>
                    <a:pt x="1390290" y="2075768"/>
                  </a:lnTo>
                  <a:lnTo>
                    <a:pt x="1657796" y="2504082"/>
                  </a:lnTo>
                  <a:lnTo>
                    <a:pt x="1625874" y="1998291"/>
                  </a:lnTo>
                  <a:lnTo>
                    <a:pt x="2010880" y="2321850"/>
                  </a:lnTo>
                  <a:lnTo>
                    <a:pt x="1826244" y="1850674"/>
                  </a:lnTo>
                  <a:lnTo>
                    <a:pt x="2291127" y="2037856"/>
                  </a:lnTo>
                  <a:lnTo>
                    <a:pt x="1971761" y="1647607"/>
                  </a:lnTo>
                  <a:lnTo>
                    <a:pt x="2470962" y="1680127"/>
                  </a:lnTo>
                  <a:lnTo>
                    <a:pt x="2048346" y="1409023"/>
                  </a:lnTo>
                  <a:lnTo>
                    <a:pt x="2533008" y="1283437"/>
                  </a:lnTo>
                  <a:lnTo>
                    <a:pt x="2048346" y="1158000"/>
                  </a:lnTo>
                  <a:lnTo>
                    <a:pt x="2470962" y="886896"/>
                  </a:lnTo>
                  <a:lnTo>
                    <a:pt x="1971761" y="919268"/>
                  </a:lnTo>
                  <a:lnTo>
                    <a:pt x="2291127" y="529019"/>
                  </a:lnTo>
                  <a:lnTo>
                    <a:pt x="1826244" y="716200"/>
                  </a:lnTo>
                  <a:lnTo>
                    <a:pt x="2010880" y="245177"/>
                  </a:lnTo>
                  <a:lnTo>
                    <a:pt x="1625874" y="568732"/>
                  </a:lnTo>
                  <a:lnTo>
                    <a:pt x="1657796" y="62793"/>
                  </a:lnTo>
                  <a:lnTo>
                    <a:pt x="1390290" y="49125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 dirty="0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E6040B4-9E1F-E040-AB30-BAE3F92C21B7}"/>
              </a:ext>
            </a:extLst>
          </p:cNvPr>
          <p:cNvGrpSpPr/>
          <p:nvPr/>
        </p:nvGrpSpPr>
        <p:grpSpPr>
          <a:xfrm>
            <a:off x="0" y="2046919"/>
            <a:ext cx="15116176" cy="18051"/>
            <a:chOff x="0" y="2259644"/>
            <a:chExt cx="15116176" cy="18051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22A1CE4-D8AB-A348-A08C-E352437DB1B6}"/>
                </a:ext>
              </a:extLst>
            </p:cNvPr>
            <p:cNvCxnSpPr/>
            <p:nvPr/>
          </p:nvCxnSpPr>
          <p:spPr>
            <a:xfrm>
              <a:off x="0" y="2277695"/>
              <a:ext cx="15116176" cy="0"/>
            </a:xfrm>
            <a:prstGeom prst="line">
              <a:avLst/>
            </a:prstGeom>
            <a:ln w="19050">
              <a:solidFill>
                <a:srgbClr val="009FE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89CA126-7208-8846-9741-1817D0B1A2A2}"/>
                </a:ext>
              </a:extLst>
            </p:cNvPr>
            <p:cNvCxnSpPr/>
            <p:nvPr/>
          </p:nvCxnSpPr>
          <p:spPr>
            <a:xfrm>
              <a:off x="0" y="2259644"/>
              <a:ext cx="15116176" cy="0"/>
            </a:xfrm>
            <a:prstGeom prst="line">
              <a:avLst/>
            </a:prstGeom>
            <a:ln w="19050">
              <a:solidFill>
                <a:srgbClr val="95C11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5F87BBD0-C5D3-964C-8B93-7263251FEDB0}"/>
              </a:ext>
            </a:extLst>
          </p:cNvPr>
          <p:cNvSpPr/>
          <p:nvPr/>
        </p:nvSpPr>
        <p:spPr>
          <a:xfrm>
            <a:off x="3508954" y="6220623"/>
            <a:ext cx="193691" cy="193691"/>
          </a:xfrm>
          <a:prstGeom prst="rect">
            <a:avLst/>
          </a:prstGeom>
          <a:solidFill>
            <a:srgbClr val="95C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4636AE79-4184-78BF-C058-2D23D7360FCE}"/>
              </a:ext>
            </a:extLst>
          </p:cNvPr>
          <p:cNvGrpSpPr/>
          <p:nvPr/>
        </p:nvGrpSpPr>
        <p:grpSpPr>
          <a:xfrm>
            <a:off x="4208957" y="7455499"/>
            <a:ext cx="7061200" cy="647700"/>
            <a:chOff x="4208957" y="7455499"/>
            <a:chExt cx="7061200" cy="647700"/>
          </a:xfrm>
        </p:grpSpPr>
        <p:grpSp>
          <p:nvGrpSpPr>
            <p:cNvPr id="20" name="Groupe 19">
              <a:extLst>
                <a:ext uri="{FF2B5EF4-FFF2-40B4-BE49-F238E27FC236}">
                  <a16:creationId xmlns:a16="http://schemas.microsoft.com/office/drawing/2014/main" id="{061C556A-0CA9-E992-0DB2-0C7A57ED6A47}"/>
                </a:ext>
              </a:extLst>
            </p:cNvPr>
            <p:cNvGrpSpPr/>
            <p:nvPr/>
          </p:nvGrpSpPr>
          <p:grpSpPr>
            <a:xfrm>
              <a:off x="4208957" y="7455499"/>
              <a:ext cx="7061200" cy="647700"/>
              <a:chOff x="4208957" y="7455499"/>
              <a:chExt cx="7061200" cy="647700"/>
            </a:xfrm>
          </p:grpSpPr>
          <p:pic>
            <p:nvPicPr>
              <p:cNvPr id="22" name="Picture 17">
                <a:extLst>
                  <a:ext uri="{FF2B5EF4-FFF2-40B4-BE49-F238E27FC236}">
                    <a16:creationId xmlns:a16="http://schemas.microsoft.com/office/drawing/2014/main" id="{730D5CA7-B690-F201-A3BD-AEE593276D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alphaModFix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208957" y="7455499"/>
                <a:ext cx="7061200" cy="647700"/>
              </a:xfrm>
              <a:prstGeom prst="rect">
                <a:avLst/>
              </a:prstGeom>
            </p:spPr>
          </p:pic>
          <p:pic>
            <p:nvPicPr>
              <p:cNvPr id="23" name="Image 22">
                <a:extLst>
                  <a:ext uri="{FF2B5EF4-FFF2-40B4-BE49-F238E27FC236}">
                    <a16:creationId xmlns:a16="http://schemas.microsoft.com/office/drawing/2014/main" id="{E1C22BB6-968A-7F7A-F34B-8F402BDA0B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051378" y="7455499"/>
                <a:ext cx="880762" cy="618743"/>
              </a:xfrm>
              <a:prstGeom prst="rect">
                <a:avLst/>
              </a:prstGeom>
            </p:spPr>
          </p:pic>
        </p:grpSp>
        <p:pic>
          <p:nvPicPr>
            <p:cNvPr id="21" name="Image 20">
              <a:extLst>
                <a:ext uri="{FF2B5EF4-FFF2-40B4-BE49-F238E27FC236}">
                  <a16:creationId xmlns:a16="http://schemas.microsoft.com/office/drawing/2014/main" id="{AD103616-4204-1D1C-51B0-8FEADC895F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306286" y="7460799"/>
              <a:ext cx="654597" cy="642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160262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roupe 53"/>
          <p:cNvGrpSpPr/>
          <p:nvPr/>
        </p:nvGrpSpPr>
        <p:grpSpPr>
          <a:xfrm>
            <a:off x="1530604" y="3051658"/>
            <a:ext cx="5263467" cy="3775193"/>
            <a:chOff x="2588968" y="2589185"/>
            <a:chExt cx="5794873" cy="4054381"/>
          </a:xfrm>
        </p:grpSpPr>
        <p:grpSp>
          <p:nvGrpSpPr>
            <p:cNvPr id="8" name="Groupe 7"/>
            <p:cNvGrpSpPr/>
            <p:nvPr/>
          </p:nvGrpSpPr>
          <p:grpSpPr>
            <a:xfrm>
              <a:off x="2588968" y="2589185"/>
              <a:ext cx="5794873" cy="4054381"/>
              <a:chOff x="4428781" y="1817609"/>
              <a:chExt cx="7822723" cy="5038725"/>
            </a:xfrm>
          </p:grpSpPr>
          <p:pic>
            <p:nvPicPr>
              <p:cNvPr id="6" name="Image 5"/>
              <p:cNvPicPr>
                <a:picLocks noChangeAspect="1"/>
              </p:cNvPicPr>
              <p:nvPr/>
            </p:nvPicPr>
            <p:blipFill rotWithShape="1">
              <a:blip r:embed="rId2"/>
              <a:srcRect l="-156"/>
              <a:stretch/>
            </p:blipFill>
            <p:spPr>
              <a:xfrm>
                <a:off x="4428781" y="1817609"/>
                <a:ext cx="7822723" cy="5038725"/>
              </a:xfrm>
              <a:prstGeom prst="rect">
                <a:avLst/>
              </a:prstGeom>
            </p:spPr>
          </p:pic>
          <p:sp>
            <p:nvSpPr>
              <p:cNvPr id="7" name="Rectangle 6"/>
              <p:cNvSpPr/>
              <p:nvPr/>
            </p:nvSpPr>
            <p:spPr>
              <a:xfrm>
                <a:off x="4428781" y="1817609"/>
                <a:ext cx="99152" cy="329404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cxnSp>
          <p:nvCxnSpPr>
            <p:cNvPr id="27" name="Connecteur droit 26"/>
            <p:cNvCxnSpPr/>
            <p:nvPr/>
          </p:nvCxnSpPr>
          <p:spPr>
            <a:xfrm>
              <a:off x="3914663" y="4374093"/>
              <a:ext cx="0" cy="1908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cteur droit 30"/>
            <p:cNvCxnSpPr/>
            <p:nvPr/>
          </p:nvCxnSpPr>
          <p:spPr>
            <a:xfrm>
              <a:off x="4366355" y="4352059"/>
              <a:ext cx="0" cy="1908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cteur droit avec flèche 32"/>
            <p:cNvCxnSpPr/>
            <p:nvPr/>
          </p:nvCxnSpPr>
          <p:spPr>
            <a:xfrm>
              <a:off x="3914663" y="5239718"/>
              <a:ext cx="451692" cy="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1C85A-5637-A748-87DF-212A165ADA2D}" type="slidenum">
              <a:rPr lang="en-US" smtClean="0"/>
              <a:t>2</a:t>
            </a:fld>
            <a:endParaRPr lang="en-US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Objective: high throughput fits of XPS spectra</a:t>
            </a:r>
            <a:endParaRPr lang="en-US" dirty="0"/>
          </a:p>
        </p:txBody>
      </p:sp>
      <p:cxnSp>
        <p:nvCxnSpPr>
          <p:cNvPr id="11" name="Connecteur droit avec flèche 10"/>
          <p:cNvCxnSpPr/>
          <p:nvPr/>
        </p:nvCxnSpPr>
        <p:spPr>
          <a:xfrm flipV="1">
            <a:off x="1530604" y="5022999"/>
            <a:ext cx="1432775" cy="15061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avec flèche 12"/>
          <p:cNvCxnSpPr/>
          <p:nvPr/>
        </p:nvCxnSpPr>
        <p:spPr>
          <a:xfrm>
            <a:off x="1432751" y="5601964"/>
            <a:ext cx="1063210" cy="42559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ZoneTexte 21"/>
          <p:cNvSpPr txBox="1"/>
          <p:nvPr/>
        </p:nvSpPr>
        <p:spPr>
          <a:xfrm>
            <a:off x="62255" y="4613558"/>
            <a:ext cx="157574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Two different </a:t>
            </a:r>
            <a:r>
              <a:rPr lang="en-US" sz="1600" b="1" dirty="0" smtClean="0"/>
              <a:t>chemical environments </a:t>
            </a:r>
            <a:r>
              <a:rPr lang="en-US" sz="1600" dirty="0" smtClean="0"/>
              <a:t>for nitrogen atoms</a:t>
            </a:r>
            <a:endParaRPr lang="en-US" sz="1600" dirty="0"/>
          </a:p>
        </p:txBody>
      </p:sp>
      <p:sp>
        <p:nvSpPr>
          <p:cNvPr id="43" name="ZoneTexte 42"/>
          <p:cNvSpPr txBox="1"/>
          <p:nvPr/>
        </p:nvSpPr>
        <p:spPr>
          <a:xfrm>
            <a:off x="462317" y="2119520"/>
            <a:ext cx="18907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Two different </a:t>
            </a:r>
            <a:r>
              <a:rPr lang="en-US" sz="1600" b="1" dirty="0" smtClean="0"/>
              <a:t>contributions</a:t>
            </a:r>
            <a:r>
              <a:rPr lang="en-US" sz="1600" dirty="0" smtClean="0"/>
              <a:t> in mixed composition</a:t>
            </a:r>
            <a:endParaRPr lang="en-US" sz="1600" dirty="0"/>
          </a:p>
        </p:txBody>
      </p:sp>
      <p:cxnSp>
        <p:nvCxnSpPr>
          <p:cNvPr id="46" name="Connecteur droit avec flèche 45"/>
          <p:cNvCxnSpPr/>
          <p:nvPr/>
        </p:nvCxnSpPr>
        <p:spPr>
          <a:xfrm>
            <a:off x="2240158" y="2966850"/>
            <a:ext cx="677279" cy="57986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avec flèche 47"/>
          <p:cNvCxnSpPr>
            <a:stCxn id="43" idx="2"/>
          </p:cNvCxnSpPr>
          <p:nvPr/>
        </p:nvCxnSpPr>
        <p:spPr>
          <a:xfrm>
            <a:off x="1407683" y="2950517"/>
            <a:ext cx="1241667" cy="125793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ZoneTexte 64"/>
          <p:cNvSpPr txBox="1"/>
          <p:nvPr/>
        </p:nvSpPr>
        <p:spPr>
          <a:xfrm>
            <a:off x="1638003" y="1065144"/>
            <a:ext cx="4588804" cy="646331"/>
          </a:xfrm>
          <a:prstGeom prst="rect">
            <a:avLst/>
          </a:prstGeom>
          <a:noFill/>
          <a:ln w="127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Fitting procedure must allow to distinguish peak contributions in XPS spectra</a:t>
            </a:r>
            <a:endParaRPr lang="en-US" dirty="0"/>
          </a:p>
        </p:txBody>
      </p:sp>
      <p:sp>
        <p:nvSpPr>
          <p:cNvPr id="67" name="Rectangle 66"/>
          <p:cNvSpPr/>
          <p:nvPr/>
        </p:nvSpPr>
        <p:spPr>
          <a:xfrm>
            <a:off x="2308275" y="8058375"/>
            <a:ext cx="95648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 err="1"/>
              <a:t>Jacobsson</a:t>
            </a:r>
            <a:r>
              <a:rPr lang="en-US" sz="900" dirty="0"/>
              <a:t>, T. J., Correa-</a:t>
            </a:r>
            <a:r>
              <a:rPr lang="en-US" sz="900" dirty="0" err="1"/>
              <a:t>Baena</a:t>
            </a:r>
            <a:r>
              <a:rPr lang="en-US" sz="900" dirty="0"/>
              <a:t>, J. P., </a:t>
            </a:r>
            <a:r>
              <a:rPr lang="en-US" sz="900" dirty="0" err="1"/>
              <a:t>Halvani</a:t>
            </a:r>
            <a:r>
              <a:rPr lang="en-US" sz="900" dirty="0"/>
              <a:t> </a:t>
            </a:r>
            <a:r>
              <a:rPr lang="en-US" sz="900" dirty="0" err="1"/>
              <a:t>Anaraki</a:t>
            </a:r>
            <a:r>
              <a:rPr lang="en-US" sz="900" dirty="0"/>
              <a:t>, E., Philippe, B., </a:t>
            </a:r>
            <a:r>
              <a:rPr lang="en-US" sz="900" dirty="0" err="1"/>
              <a:t>Stranks</a:t>
            </a:r>
            <a:r>
              <a:rPr lang="en-US" sz="900" dirty="0"/>
              <a:t>, S. D., </a:t>
            </a:r>
            <a:r>
              <a:rPr lang="en-US" sz="900" dirty="0" err="1"/>
              <a:t>Bouduban</a:t>
            </a:r>
            <a:r>
              <a:rPr lang="en-US" sz="900" dirty="0"/>
              <a:t>, M. E. F., Tress, W., Schenk, K., </a:t>
            </a:r>
            <a:r>
              <a:rPr lang="en-US" sz="900" dirty="0" err="1"/>
              <a:t>Teuscher</a:t>
            </a:r>
            <a:r>
              <a:rPr lang="en-US" sz="900" dirty="0"/>
              <a:t>, J., Moser, J. E., </a:t>
            </a:r>
            <a:r>
              <a:rPr lang="en-US" sz="900" dirty="0" err="1"/>
              <a:t>Rensmo</a:t>
            </a:r>
            <a:r>
              <a:rPr lang="en-US" sz="900" dirty="0"/>
              <a:t>, H., &amp; </a:t>
            </a:r>
            <a:r>
              <a:rPr lang="en-US" sz="900" dirty="0" err="1"/>
              <a:t>Hagfeldt</a:t>
            </a:r>
            <a:r>
              <a:rPr lang="en-US" sz="900" dirty="0"/>
              <a:t>, A. (2016). Unreacted PbI2 as a Double-Edged Sword for Enhancing the Performance of Perovskite Solar Cells. Journal of the American Chemical Society, 138(32), 10331–10343</a:t>
            </a:r>
            <a:r>
              <a:rPr lang="en-US" sz="900" dirty="0" smtClean="0"/>
              <a:t>.</a:t>
            </a:r>
            <a:endParaRPr lang="en-US" sz="900" dirty="0"/>
          </a:p>
        </p:txBody>
      </p:sp>
      <p:pic>
        <p:nvPicPr>
          <p:cNvPr id="20" name="Image 1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49"/>
          <a:stretch/>
        </p:blipFill>
        <p:spPr>
          <a:xfrm>
            <a:off x="7279521" y="3427215"/>
            <a:ext cx="3147965" cy="2913497"/>
          </a:xfrm>
          <a:prstGeom prst="rect">
            <a:avLst/>
          </a:prstGeom>
        </p:spPr>
      </p:pic>
      <p:cxnSp>
        <p:nvCxnSpPr>
          <p:cNvPr id="23" name="Connecteur droit 22"/>
          <p:cNvCxnSpPr/>
          <p:nvPr/>
        </p:nvCxnSpPr>
        <p:spPr>
          <a:xfrm>
            <a:off x="7715957" y="4947332"/>
            <a:ext cx="2606851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Image 2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8262" y="1711613"/>
            <a:ext cx="2880000" cy="2880000"/>
          </a:xfrm>
          <a:prstGeom prst="rect">
            <a:avLst/>
          </a:prstGeom>
        </p:spPr>
      </p:pic>
      <p:pic>
        <p:nvPicPr>
          <p:cNvPr id="28" name="Image 2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8261" y="4861175"/>
            <a:ext cx="2880000" cy="2880000"/>
          </a:xfrm>
          <a:prstGeom prst="rect">
            <a:avLst/>
          </a:prstGeom>
        </p:spPr>
      </p:pic>
      <p:cxnSp>
        <p:nvCxnSpPr>
          <p:cNvPr id="29" name="Connecteur droit avec flèche 28"/>
          <p:cNvCxnSpPr/>
          <p:nvPr/>
        </p:nvCxnSpPr>
        <p:spPr>
          <a:xfrm>
            <a:off x="10443122" y="3436429"/>
            <a:ext cx="0" cy="2593137"/>
          </a:xfrm>
          <a:prstGeom prst="straightConnector1">
            <a:avLst/>
          </a:prstGeom>
          <a:ln w="1905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ZoneTexte 29"/>
          <p:cNvSpPr txBox="1"/>
          <p:nvPr/>
        </p:nvSpPr>
        <p:spPr>
          <a:xfrm>
            <a:off x="10427486" y="4475238"/>
            <a:ext cx="13684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1000</a:t>
            </a:r>
            <a:r>
              <a:rPr lang="en-US" sz="1600" dirty="0" smtClean="0"/>
              <a:t> spectra to analyze</a:t>
            </a:r>
            <a:endParaRPr lang="en-US" sz="1600" dirty="0"/>
          </a:p>
        </p:txBody>
      </p:sp>
      <p:sp>
        <p:nvSpPr>
          <p:cNvPr id="32" name="ZoneTexte 31"/>
          <p:cNvSpPr txBox="1"/>
          <p:nvPr/>
        </p:nvSpPr>
        <p:spPr>
          <a:xfrm>
            <a:off x="8885734" y="1065143"/>
            <a:ext cx="4404041" cy="646331"/>
          </a:xfrm>
          <a:prstGeom prst="rect">
            <a:avLst/>
          </a:prstGeom>
          <a:noFill/>
          <a:ln w="127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TR-XPS measurements: high throughput analysis methods are necessary </a:t>
            </a:r>
            <a:endParaRPr lang="en-US" dirty="0"/>
          </a:p>
        </p:txBody>
      </p:sp>
      <p:cxnSp>
        <p:nvCxnSpPr>
          <p:cNvPr id="34" name="Connecteur droit 33"/>
          <p:cNvCxnSpPr/>
          <p:nvPr/>
        </p:nvCxnSpPr>
        <p:spPr>
          <a:xfrm>
            <a:off x="7715956" y="3953978"/>
            <a:ext cx="2606851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avec flèche 24"/>
          <p:cNvCxnSpPr/>
          <p:nvPr/>
        </p:nvCxnSpPr>
        <p:spPr>
          <a:xfrm>
            <a:off x="10046509" y="5058256"/>
            <a:ext cx="1565273" cy="86964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avec flèche 23"/>
          <p:cNvCxnSpPr/>
          <p:nvPr/>
        </p:nvCxnSpPr>
        <p:spPr>
          <a:xfrm flipV="1">
            <a:off x="10024309" y="3436429"/>
            <a:ext cx="1587473" cy="42771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7458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1C85A-5637-A748-87DF-212A165ADA2D}" type="slidenum">
              <a:rPr lang="en-US" smtClean="0"/>
              <a:t>3</a:t>
            </a:fld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3"/>
          </p:nvPr>
        </p:nvSpPr>
        <p:spPr>
          <a:xfrm>
            <a:off x="349426" y="161807"/>
            <a:ext cx="13860748" cy="521136"/>
          </a:xfrm>
        </p:spPr>
        <p:txBody>
          <a:bodyPr/>
          <a:lstStyle/>
          <a:p>
            <a:r>
              <a:rPr lang="en-US" dirty="0"/>
              <a:t>Convolutional </a:t>
            </a:r>
            <a:r>
              <a:rPr lang="en-US" dirty="0" smtClean="0"/>
              <a:t>neural </a:t>
            </a:r>
            <a:r>
              <a:rPr lang="en-US" dirty="0"/>
              <a:t>networks for </a:t>
            </a:r>
            <a:r>
              <a:rPr lang="en-US" dirty="0" smtClean="0"/>
              <a:t>iterative </a:t>
            </a:r>
            <a:r>
              <a:rPr lang="en-US" dirty="0"/>
              <a:t>identification of major peak</a:t>
            </a:r>
          </a:p>
          <a:p>
            <a:endParaRPr lang="en-US" dirty="0"/>
          </a:p>
        </p:txBody>
      </p:sp>
      <p:pic>
        <p:nvPicPr>
          <p:cNvPr id="4" name="Picture 2" descr="undefine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371" y="1901782"/>
            <a:ext cx="6008630" cy="1848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ZoneTexte 10"/>
          <p:cNvSpPr txBox="1"/>
          <p:nvPr/>
        </p:nvSpPr>
        <p:spPr>
          <a:xfrm>
            <a:off x="1395849" y="1205092"/>
            <a:ext cx="5497673" cy="646331"/>
          </a:xfrm>
          <a:prstGeom prst="rect">
            <a:avLst/>
          </a:prstGeom>
          <a:noFill/>
          <a:ln w="127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Convolution neural networks: </a:t>
            </a:r>
            <a:r>
              <a:rPr lang="en-US" b="1" dirty="0" smtClean="0"/>
              <a:t>serial connection</a:t>
            </a:r>
            <a:r>
              <a:rPr lang="en-US" dirty="0" smtClean="0"/>
              <a:t> of </a:t>
            </a:r>
            <a:r>
              <a:rPr lang="en-US" b="1" dirty="0" smtClean="0"/>
              <a:t>convolution</a:t>
            </a:r>
            <a:r>
              <a:rPr lang="en-US" dirty="0" smtClean="0"/>
              <a:t> products and </a:t>
            </a:r>
            <a:r>
              <a:rPr lang="en-US" b="1" dirty="0" smtClean="0"/>
              <a:t>filters</a:t>
            </a:r>
          </a:p>
        </p:txBody>
      </p:sp>
      <p:sp>
        <p:nvSpPr>
          <p:cNvPr id="12" name="AutoShape 6" descr="convolutional layer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7" name="Image 26"/>
          <p:cNvPicPr>
            <a:picLocks noChangeAspect="1"/>
          </p:cNvPicPr>
          <p:nvPr/>
        </p:nvPicPr>
        <p:blipFill rotWithShape="1">
          <a:blip r:embed="rId3"/>
          <a:srcRect l="1066" t="935" r="685" b="2822"/>
          <a:stretch/>
        </p:blipFill>
        <p:spPr>
          <a:xfrm>
            <a:off x="9343151" y="2149667"/>
            <a:ext cx="4621935" cy="4601454"/>
          </a:xfrm>
          <a:prstGeom prst="rect">
            <a:avLst/>
          </a:prstGeom>
        </p:spPr>
      </p:pic>
      <p:sp>
        <p:nvSpPr>
          <p:cNvPr id="33" name="Rectangle 32"/>
          <p:cNvSpPr/>
          <p:nvPr/>
        </p:nvSpPr>
        <p:spPr>
          <a:xfrm>
            <a:off x="9102992" y="6974177"/>
            <a:ext cx="520611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/>
              <a:t>Park, S. H., Park, H., Lee, H., &amp; Kim, H. S. (2021). Iterative peak-fitting of frequency-domain data via deep convolution neural networks. Journal of the Korean Physical Society, 79(12), 1199–1208</a:t>
            </a:r>
            <a:r>
              <a:rPr lang="en-US" sz="900" dirty="0" smtClean="0"/>
              <a:t>.</a:t>
            </a:r>
            <a:endParaRPr lang="en-US" sz="9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ZoneTexte 41"/>
              <p:cNvSpPr txBox="1"/>
              <p:nvPr/>
            </p:nvSpPr>
            <p:spPr>
              <a:xfrm>
                <a:off x="8709648" y="1205093"/>
                <a:ext cx="5670167" cy="646331"/>
              </a:xfrm>
              <a:prstGeom prst="rect">
                <a:avLst/>
              </a:prstGeom>
              <a:noFill/>
              <a:ln w="127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lvl="0"/>
                <a:r>
                  <a:rPr lang="en-US" dirty="0" smtClean="0"/>
                  <a:t>Principle of the procedure: iterative identification of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en-US" dirty="0" smtClean="0"/>
                  <a:t>,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𝒃</m:t>
                    </m:r>
                  </m:oMath>
                </a14:m>
                <a:r>
                  <a:rPr lang="en-US" dirty="0" smtClean="0"/>
                  <a:t> and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𝒄</m:t>
                    </m:r>
                  </m:oMath>
                </a14:m>
                <a:r>
                  <a:rPr lang="en-US" dirty="0" smtClean="0"/>
                  <a:t> for each peak contribution.</a:t>
                </a:r>
                <a:endParaRPr lang="en-US" dirty="0"/>
              </a:p>
            </p:txBody>
          </p:sp>
        </mc:Choice>
        <mc:Fallback xmlns="">
          <p:sp>
            <p:nvSpPr>
              <p:cNvPr id="42" name="ZoneTexte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9648" y="1205093"/>
                <a:ext cx="5670167" cy="646331"/>
              </a:xfrm>
              <a:prstGeom prst="rect">
                <a:avLst/>
              </a:prstGeom>
              <a:blipFill>
                <a:blip r:embed="rId4"/>
                <a:stretch>
                  <a:fillRect l="-858" t="-4630" r="-107" b="-12963"/>
                </a:stretch>
              </a:blipFill>
              <a:ln w="12700">
                <a:solidFill>
                  <a:schemeClr val="accent6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4" name="Image 4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88" t="10911" r="9014" b="3064"/>
          <a:stretch/>
        </p:blipFill>
        <p:spPr>
          <a:xfrm>
            <a:off x="135614" y="3904536"/>
            <a:ext cx="3190084" cy="1620000"/>
          </a:xfrm>
          <a:prstGeom prst="rect">
            <a:avLst/>
          </a:prstGeom>
        </p:spPr>
      </p:pic>
      <p:pic>
        <p:nvPicPr>
          <p:cNvPr id="45" name="Image 44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3" t="10577" r="9060" b="3399"/>
          <a:stretch/>
        </p:blipFill>
        <p:spPr>
          <a:xfrm>
            <a:off x="5019773" y="3904535"/>
            <a:ext cx="3171933" cy="162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9" name="ZoneTexte 38"/>
              <p:cNvSpPr txBox="1"/>
              <p:nvPr/>
            </p:nvSpPr>
            <p:spPr>
              <a:xfrm>
                <a:off x="1730656" y="5649762"/>
                <a:ext cx="5541554" cy="2088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smtClean="0"/>
                  <a:t>Outputs of the CNN: parameters of the peak with largest area:</a:t>
                </a:r>
              </a:p>
              <a:p>
                <a:endParaRPr lang="en-US" sz="1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14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𝒄</m:t>
                      </m:r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𝛼</m:t>
                          </m:r>
                          <m:func>
                            <m:func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40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400" b="1" i="1" smtClean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𝒂</m:t>
                                              </m:r>
                                              <m:r>
                                                <a:rPr lang="en-US" sz="1400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n-US" sz="140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num>
                                    <m:den>
                                      <m:r>
                                        <a:rPr lang="en-US" sz="140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sSup>
                                        <m:sSupPr>
                                          <m:ctrlP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400"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  <m:t>𝛽</m:t>
                                              </m:r>
                                              <m:r>
                                                <a:rPr lang="en-US" sz="1400" b="1" i="1" smtClean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𝒃</m:t>
                                              </m:r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n-US" sz="140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den>
                                  </m:f>
                                </m:e>
                              </m:d>
                            </m:e>
                          </m:func>
                          <m:r>
                            <a:rPr lang="en-US" sz="140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m:rPr>
                                  <m:sty m:val="p"/>
                                </m:rPr>
                                <a:rPr lang="en-US" sz="1400">
                                  <a:latin typeface="Cambria Math" panose="02040503050406030204" pitchFamily="18" charset="0"/>
                                </a:rPr>
                                <m:t>α</m:t>
                              </m:r>
                            </m:e>
                          </m:d>
                          <m:f>
                            <m:f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1400">
                                          <a:latin typeface="Cambria Math" panose="02040503050406030204" pitchFamily="18" charset="0"/>
                                        </a:rPr>
                                        <m:t>Γ</m:t>
                                      </m:r>
                                      <m:r>
                                        <a:rPr lang="en-US" sz="1400" b="1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𝒃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14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1400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sSup>
                                <m:sSup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400" b="1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𝒂</m:t>
                                      </m:r>
                                      <m:r>
                                        <a:rPr lang="en-US" sz="140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14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oMath>
                  </m:oMathPara>
                </a14:m>
                <a:endParaRPr lang="en-US" sz="1400" dirty="0"/>
              </a:p>
              <a:p>
                <a:pPr lvl="0"/>
                <a:endParaRPr lang="en-US" sz="1400" dirty="0" smtClean="0"/>
              </a:p>
              <a:p>
                <a:pPr lvl="0"/>
                <a:r>
                  <a:rPr lang="en-US" sz="1400" dirty="0" smtClean="0"/>
                  <a:t>Fitting parameters:</a:t>
                </a:r>
              </a:p>
              <a:p>
                <a:pPr marL="285750" lvl="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en-US" sz="1400" dirty="0" smtClean="0"/>
                  <a:t>: peak position</a:t>
                </a:r>
                <a:endParaRPr lang="en-US" sz="1400" dirty="0"/>
              </a:p>
              <a:p>
                <a:pPr marL="285750" lvl="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𝒃</m:t>
                    </m:r>
                  </m:oMath>
                </a14:m>
                <a:r>
                  <a:rPr lang="en-US" sz="1400" dirty="0" smtClean="0"/>
                  <a:t>: peak width</a:t>
                </a:r>
                <a:endParaRPr lang="en-US" sz="1400" dirty="0"/>
              </a:p>
              <a:p>
                <a:pPr marL="285750" lvl="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𝒄</m:t>
                    </m:r>
                  </m:oMath>
                </a14:m>
                <a:r>
                  <a:rPr lang="en-US" sz="1400" dirty="0" smtClean="0"/>
                  <a:t>: peak amplitude</a:t>
                </a:r>
                <a:endParaRPr lang="en-US" sz="1400" dirty="0"/>
              </a:p>
            </p:txBody>
          </p:sp>
        </mc:Choice>
        <mc:Fallback xmlns="">
          <p:sp>
            <p:nvSpPr>
              <p:cNvPr id="39" name="ZoneTexte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0656" y="5649762"/>
                <a:ext cx="5541554" cy="2088777"/>
              </a:xfrm>
              <a:prstGeom prst="rect">
                <a:avLst/>
              </a:prstGeom>
              <a:blipFill>
                <a:blip r:embed="rId7"/>
                <a:stretch>
                  <a:fillRect l="-330" t="-585" b="-23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83776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069" y="826881"/>
            <a:ext cx="3240000" cy="3240000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1C85A-5637-A748-87DF-212A165ADA2D}" type="slidenum">
              <a:rPr lang="en-US" smtClean="0"/>
              <a:t>4</a:t>
            </a:fld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Results on experimental TR-XPS measurements</a:t>
            </a:r>
            <a:endParaRPr lang="en-US" dirty="0"/>
          </a:p>
        </p:txBody>
      </p:sp>
      <p:sp>
        <p:nvSpPr>
          <p:cNvPr id="9" name="ZoneTexte 8"/>
          <p:cNvSpPr txBox="1"/>
          <p:nvPr/>
        </p:nvSpPr>
        <p:spPr>
          <a:xfrm>
            <a:off x="5002747" y="1478226"/>
            <a:ext cx="32685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Total fit time (100 spectra): 43 sec</a:t>
            </a:r>
            <a:endParaRPr lang="en-US" sz="1600" dirty="0"/>
          </a:p>
        </p:txBody>
      </p:sp>
      <p:sp>
        <p:nvSpPr>
          <p:cNvPr id="18" name="ZoneTexte 17"/>
          <p:cNvSpPr txBox="1"/>
          <p:nvPr/>
        </p:nvSpPr>
        <p:spPr>
          <a:xfrm>
            <a:off x="735142" y="4127726"/>
            <a:ext cx="31357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Filtering noisy experimental data</a:t>
            </a:r>
            <a:endParaRPr lang="en-US" sz="1600" dirty="0"/>
          </a:p>
        </p:txBody>
      </p:sp>
      <p:sp>
        <p:nvSpPr>
          <p:cNvPr id="19" name="ZoneTexte 18"/>
          <p:cNvSpPr txBox="1"/>
          <p:nvPr/>
        </p:nvSpPr>
        <p:spPr>
          <a:xfrm>
            <a:off x="-189" y="3343059"/>
            <a:ext cx="6992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4f 5/2</a:t>
            </a:r>
            <a:endParaRPr lang="en-US" sz="1600" dirty="0"/>
          </a:p>
        </p:txBody>
      </p:sp>
      <p:sp>
        <p:nvSpPr>
          <p:cNvPr id="20" name="ZoneTexte 19"/>
          <p:cNvSpPr txBox="1"/>
          <p:nvPr/>
        </p:nvSpPr>
        <p:spPr>
          <a:xfrm>
            <a:off x="3753175" y="1654613"/>
            <a:ext cx="6992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4f 7/2</a:t>
            </a:r>
            <a:endParaRPr lang="en-US" sz="1600" dirty="0"/>
          </a:p>
        </p:txBody>
      </p:sp>
      <p:cxnSp>
        <p:nvCxnSpPr>
          <p:cNvPr id="22" name="Connecteur droit avec flèche 21"/>
          <p:cNvCxnSpPr>
            <a:stCxn id="19" idx="3"/>
          </p:cNvCxnSpPr>
          <p:nvPr/>
        </p:nvCxnSpPr>
        <p:spPr>
          <a:xfrm flipV="1">
            <a:off x="699041" y="3153659"/>
            <a:ext cx="898405" cy="35867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avec flèche 22"/>
          <p:cNvCxnSpPr>
            <a:stCxn id="20" idx="1"/>
          </p:cNvCxnSpPr>
          <p:nvPr/>
        </p:nvCxnSpPr>
        <p:spPr>
          <a:xfrm flipH="1">
            <a:off x="3202833" y="1823890"/>
            <a:ext cx="550342" cy="14566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Imag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529" y="4439758"/>
            <a:ext cx="3238540" cy="3238540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6406" y="1913809"/>
            <a:ext cx="4320000" cy="4320000"/>
          </a:xfrm>
          <a:prstGeom prst="rect">
            <a:avLst/>
          </a:prstGeom>
        </p:spPr>
      </p:pic>
      <p:pic>
        <p:nvPicPr>
          <p:cNvPr id="17" name="Imag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7037" y="4439758"/>
            <a:ext cx="3240000" cy="3240000"/>
          </a:xfrm>
          <a:prstGeom prst="rect">
            <a:avLst/>
          </a:prstGeom>
        </p:spPr>
      </p:pic>
      <p:pic>
        <p:nvPicPr>
          <p:cNvPr id="21" name="Image 2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5700" y="917052"/>
            <a:ext cx="3600000" cy="3600000"/>
          </a:xfrm>
          <a:prstGeom prst="rect">
            <a:avLst/>
          </a:prstGeom>
        </p:spPr>
      </p:pic>
      <p:pic>
        <p:nvPicPr>
          <p:cNvPr id="24" name="Image 2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6406" y="4438298"/>
            <a:ext cx="3240000" cy="3240000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12302836" y="1193009"/>
            <a:ext cx="1414938" cy="2880800"/>
          </a:xfrm>
          <a:prstGeom prst="rect">
            <a:avLst/>
          </a:prstGeom>
          <a:solidFill>
            <a:srgbClr val="FFC000">
              <a:alpha val="2392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ZoneTexte 33"/>
          <p:cNvSpPr txBox="1"/>
          <p:nvPr/>
        </p:nvSpPr>
        <p:spPr>
          <a:xfrm>
            <a:off x="11184064" y="2108327"/>
            <a:ext cx="9808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Laser off</a:t>
            </a:r>
            <a:endParaRPr lang="en-US" sz="1600" dirty="0"/>
          </a:p>
        </p:txBody>
      </p:sp>
      <p:sp>
        <p:nvSpPr>
          <p:cNvPr id="33" name="ZoneTexte 32"/>
          <p:cNvSpPr txBox="1"/>
          <p:nvPr/>
        </p:nvSpPr>
        <p:spPr>
          <a:xfrm>
            <a:off x="12518824" y="2108327"/>
            <a:ext cx="9829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Laser on</a:t>
            </a:r>
            <a:endParaRPr lang="en-US" sz="1600" dirty="0"/>
          </a:p>
        </p:txBody>
      </p:sp>
      <p:sp>
        <p:nvSpPr>
          <p:cNvPr id="35" name="Rectangle 34"/>
          <p:cNvSpPr/>
          <p:nvPr/>
        </p:nvSpPr>
        <p:spPr>
          <a:xfrm>
            <a:off x="10354540" y="4680132"/>
            <a:ext cx="1314701" cy="2612986"/>
          </a:xfrm>
          <a:prstGeom prst="rect">
            <a:avLst/>
          </a:prstGeom>
          <a:solidFill>
            <a:srgbClr val="FFC000">
              <a:alpha val="2392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13585171" y="4680132"/>
            <a:ext cx="1314701" cy="2612986"/>
          </a:xfrm>
          <a:prstGeom prst="rect">
            <a:avLst/>
          </a:prstGeom>
          <a:solidFill>
            <a:srgbClr val="FFC000">
              <a:alpha val="2392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ZoneTexte 27"/>
          <p:cNvSpPr txBox="1"/>
          <p:nvPr/>
        </p:nvSpPr>
        <p:spPr>
          <a:xfrm>
            <a:off x="7114932" y="5832736"/>
            <a:ext cx="500458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00" dirty="0" smtClean="0"/>
              <a:t>(eV)</a:t>
            </a:r>
            <a:endParaRPr lang="en-US" sz="1300" dirty="0"/>
          </a:p>
        </p:txBody>
      </p:sp>
    </p:spTree>
    <p:extLst>
      <p:ext uri="{BB962C8B-B14F-4D97-AF65-F5344CB8AC3E}">
        <p14:creationId xmlns:p14="http://schemas.microsoft.com/office/powerpoint/2010/main" val="11607428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1C85A-5637-A748-87DF-212A165ADA2D}" type="slidenum">
              <a:rPr lang="en-US" smtClean="0"/>
              <a:t>5</a:t>
            </a:fld>
            <a:endParaRPr lang="en-US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Perspectives</a:t>
            </a:r>
            <a:endParaRPr lang="en-US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426" y="1939881"/>
            <a:ext cx="3600000" cy="360000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9426" y="1939881"/>
            <a:ext cx="3600000" cy="3600000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5406676" y="1607267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 3d </a:t>
            </a:r>
            <a:r>
              <a:rPr lang="fr-FR" dirty="0" smtClean="0"/>
              <a:t>5/2</a:t>
            </a:r>
            <a:endParaRPr lang="en-US" dirty="0"/>
          </a:p>
        </p:txBody>
      </p:sp>
      <p:sp>
        <p:nvSpPr>
          <p:cNvPr id="7" name="ZoneTexte 6"/>
          <p:cNvSpPr txBox="1"/>
          <p:nvPr/>
        </p:nvSpPr>
        <p:spPr>
          <a:xfrm>
            <a:off x="2007654" y="1607267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Pb 4f</a:t>
            </a:r>
            <a:endParaRPr lang="en-US" dirty="0"/>
          </a:p>
        </p:txBody>
      </p:sp>
      <p:sp>
        <p:nvSpPr>
          <p:cNvPr id="8" name="ZoneTexte 7"/>
          <p:cNvSpPr txBox="1"/>
          <p:nvPr/>
        </p:nvSpPr>
        <p:spPr>
          <a:xfrm>
            <a:off x="2772084" y="5247493"/>
            <a:ext cx="500458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00" dirty="0" smtClean="0"/>
              <a:t>(eV)</a:t>
            </a:r>
            <a:endParaRPr lang="en-US" sz="1300" dirty="0"/>
          </a:p>
        </p:txBody>
      </p:sp>
      <p:sp>
        <p:nvSpPr>
          <p:cNvPr id="9" name="ZoneTexte 8"/>
          <p:cNvSpPr txBox="1"/>
          <p:nvPr/>
        </p:nvSpPr>
        <p:spPr>
          <a:xfrm>
            <a:off x="6360783" y="5247493"/>
            <a:ext cx="500458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00" dirty="0" smtClean="0"/>
              <a:t>(eV)</a:t>
            </a:r>
            <a:endParaRPr lang="en-US" sz="1300" dirty="0"/>
          </a:p>
        </p:txBody>
      </p:sp>
      <p:sp>
        <p:nvSpPr>
          <p:cNvPr id="18" name="Ellipse 17"/>
          <p:cNvSpPr/>
          <p:nvPr/>
        </p:nvSpPr>
        <p:spPr>
          <a:xfrm>
            <a:off x="2223954" y="3678382"/>
            <a:ext cx="456710" cy="316722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Ellipse 19"/>
          <p:cNvSpPr/>
          <p:nvPr/>
        </p:nvSpPr>
        <p:spPr>
          <a:xfrm>
            <a:off x="6075326" y="3610841"/>
            <a:ext cx="673969" cy="378101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ZoneTexte 21"/>
          <p:cNvSpPr txBox="1"/>
          <p:nvPr/>
        </p:nvSpPr>
        <p:spPr>
          <a:xfrm>
            <a:off x="1176208" y="1145090"/>
            <a:ext cx="5852884" cy="369332"/>
          </a:xfrm>
          <a:prstGeom prst="rect">
            <a:avLst/>
          </a:prstGeom>
          <a:noFill/>
          <a:ln w="12700"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Possibility to track supplementary smaller contributions:</a:t>
            </a:r>
          </a:p>
        </p:txBody>
      </p:sp>
      <p:pic>
        <p:nvPicPr>
          <p:cNvPr id="23" name="Image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51915" y="1396265"/>
            <a:ext cx="3380536" cy="4015805"/>
          </a:xfrm>
          <a:prstGeom prst="rect">
            <a:avLst/>
          </a:prstGeom>
        </p:spPr>
      </p:pic>
      <p:pic>
        <p:nvPicPr>
          <p:cNvPr id="24" name="Image 23"/>
          <p:cNvPicPr>
            <a:picLocks noChangeAspect="1"/>
          </p:cNvPicPr>
          <p:nvPr/>
        </p:nvPicPr>
        <p:blipFill rotWithShape="1">
          <a:blip r:embed="rId5"/>
          <a:srcRect l="2709" t="2334" b="2172"/>
          <a:stretch/>
        </p:blipFill>
        <p:spPr>
          <a:xfrm>
            <a:off x="9911269" y="5478579"/>
            <a:ext cx="4149756" cy="2362324"/>
          </a:xfrm>
          <a:prstGeom prst="rect">
            <a:avLst/>
          </a:prstGeom>
        </p:spPr>
      </p:pic>
      <p:sp>
        <p:nvSpPr>
          <p:cNvPr id="25" name="Rectangle 24"/>
          <p:cNvSpPr/>
          <p:nvPr/>
        </p:nvSpPr>
        <p:spPr>
          <a:xfrm>
            <a:off x="7029092" y="8030016"/>
            <a:ext cx="520611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/>
              <a:t>Park, S. H., Park, H., Lee, H., &amp; Kim, H. S. (2021). Iterative peak-fitting of frequency-domain data via deep convolution neural networks. Journal of the Korean Physical Society, 79(12), 1199–1208</a:t>
            </a:r>
            <a:r>
              <a:rPr lang="en-US" sz="900" dirty="0" smtClean="0"/>
              <a:t>.</a:t>
            </a:r>
            <a:endParaRPr lang="en-US" sz="900" dirty="0"/>
          </a:p>
        </p:txBody>
      </p:sp>
      <p:sp>
        <p:nvSpPr>
          <p:cNvPr id="26" name="Rectangle 25"/>
          <p:cNvSpPr/>
          <p:nvPr/>
        </p:nvSpPr>
        <p:spPr>
          <a:xfrm>
            <a:off x="1176208" y="8030016"/>
            <a:ext cx="54797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 err="1"/>
              <a:t>Pielsticker</a:t>
            </a:r>
            <a:r>
              <a:rPr lang="en-US" sz="900" dirty="0"/>
              <a:t>, L., Nicholls, R. L., </a:t>
            </a:r>
            <a:r>
              <a:rPr lang="en-US" sz="900" dirty="0" err="1"/>
              <a:t>DeBeer</a:t>
            </a:r>
            <a:r>
              <a:rPr lang="en-US" sz="900" dirty="0"/>
              <a:t>, S., &amp; Greiner, M. (2023). Convolutional neural network framework for the automated analysis of transition metal X-ray photoelectron spectra. </a:t>
            </a:r>
            <a:r>
              <a:rPr lang="en-US" sz="900" dirty="0" err="1"/>
              <a:t>Analytica</a:t>
            </a:r>
            <a:r>
              <a:rPr lang="en-US" sz="900" dirty="0"/>
              <a:t> </a:t>
            </a:r>
            <a:r>
              <a:rPr lang="en-US" sz="900" dirty="0" err="1"/>
              <a:t>Chimica</a:t>
            </a:r>
            <a:r>
              <a:rPr lang="en-US" sz="900" dirty="0"/>
              <a:t> </a:t>
            </a:r>
            <a:r>
              <a:rPr lang="en-US" sz="900" dirty="0" err="1"/>
              <a:t>Acta</a:t>
            </a:r>
            <a:r>
              <a:rPr lang="en-US" sz="900" dirty="0"/>
              <a:t>, 1271</a:t>
            </a:r>
            <a:r>
              <a:rPr lang="en-US" sz="900" dirty="0" smtClean="0"/>
              <a:t>.</a:t>
            </a:r>
            <a:endParaRPr lang="en-US" sz="900" dirty="0"/>
          </a:p>
        </p:txBody>
      </p:sp>
      <p:sp>
        <p:nvSpPr>
          <p:cNvPr id="27" name="ZoneTexte 26"/>
          <p:cNvSpPr txBox="1"/>
          <p:nvPr/>
        </p:nvSpPr>
        <p:spPr>
          <a:xfrm>
            <a:off x="1862443" y="6103023"/>
            <a:ext cx="6096541" cy="923330"/>
          </a:xfrm>
          <a:prstGeom prst="rect">
            <a:avLst/>
          </a:prstGeom>
          <a:noFill/>
          <a:ln w="12700"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Adapt models and training to specific peaks identifications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Directly detect several peaks (vs iterative approach)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Detect pairs of 5/2 – 7/2 peaks</a:t>
            </a:r>
            <a:endParaRPr lang="en-US" dirty="0"/>
          </a:p>
        </p:txBody>
      </p:sp>
      <p:sp>
        <p:nvSpPr>
          <p:cNvPr id="28" name="ZoneTexte 27"/>
          <p:cNvSpPr txBox="1"/>
          <p:nvPr/>
        </p:nvSpPr>
        <p:spPr>
          <a:xfrm>
            <a:off x="9316895" y="960424"/>
            <a:ext cx="4826962" cy="369332"/>
          </a:xfrm>
          <a:prstGeom prst="rect">
            <a:avLst/>
          </a:prstGeom>
          <a:noFill/>
          <a:ln w="12700"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Combine existing / develop new architectures</a:t>
            </a:r>
            <a:endParaRPr lang="en-US" dirty="0"/>
          </a:p>
        </p:txBody>
      </p:sp>
      <p:sp>
        <p:nvSpPr>
          <p:cNvPr id="29" name="Ellipse 28"/>
          <p:cNvSpPr/>
          <p:nvPr/>
        </p:nvSpPr>
        <p:spPr>
          <a:xfrm>
            <a:off x="1009126" y="3672421"/>
            <a:ext cx="456710" cy="316722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570522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IPVF">
      <a:majorFont>
        <a:latin typeface="Source Sans Pro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1507</TotalTime>
  <Words>440</Words>
  <Application>Microsoft Office PowerPoint</Application>
  <PresentationFormat>Personnalisé</PresentationFormat>
  <Paragraphs>49</Paragraphs>
  <Slides>5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5</vt:i4>
      </vt:variant>
    </vt:vector>
  </HeadingPairs>
  <TitlesOfParts>
    <vt:vector size="14" baseType="lpstr">
      <vt:lpstr>Arial</vt:lpstr>
      <vt:lpstr>Calibri</vt:lpstr>
      <vt:lpstr>Cambria Math</vt:lpstr>
      <vt:lpstr>Source Sans Pro</vt:lpstr>
      <vt:lpstr>Source Sans Pro ExtraLight</vt:lpstr>
      <vt:lpstr>Source Sans Pro Light</vt:lpstr>
      <vt:lpstr>Source Sans Pro SemiBold</vt:lpstr>
      <vt:lpstr>Wingdings</vt:lpstr>
      <vt:lpstr>Custom Design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Ahmad Affandi</dc:creator>
  <cp:lastModifiedBy>Arthur Julien</cp:lastModifiedBy>
  <cp:revision>86</cp:revision>
  <dcterms:created xsi:type="dcterms:W3CDTF">2019-12-14T02:09:20Z</dcterms:created>
  <dcterms:modified xsi:type="dcterms:W3CDTF">2024-05-22T10:27:02Z</dcterms:modified>
</cp:coreProperties>
</file>